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03" r:id="rId2"/>
    <p:sldId id="304" r:id="rId3"/>
    <p:sldId id="305" r:id="rId4"/>
    <p:sldId id="306" r:id="rId5"/>
    <p:sldId id="307" r:id="rId6"/>
    <p:sldId id="308" r:id="rId7"/>
    <p:sldId id="309" r:id="rId8"/>
    <p:sldId id="310" r:id="rId9"/>
    <p:sldId id="311" r:id="rId10"/>
    <p:sldId id="312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8C8"/>
    <a:srgbClr val="70AD47"/>
    <a:srgbClr val="7CA36B"/>
    <a:srgbClr val="D3C9C1"/>
    <a:srgbClr val="4D8A23"/>
    <a:srgbClr val="789F67"/>
    <a:srgbClr val="E7E7E7"/>
    <a:srgbClr val="F2F8EE"/>
    <a:srgbClr val="C2D9F0"/>
    <a:srgbClr val="646A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59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84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680" y="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36F3D-BD3C-4FF9-8638-FD84AB54846C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CD1876-98A0-4083-A13A-39D2CC14D9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0773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82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9965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88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605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775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5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726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19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688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00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269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0A237-283B-4F02-84D7-18A160E7C0F8}" type="datetimeFigureOut">
              <a:rPr lang="zh-CN" altLang="en-US" smtClean="0"/>
              <a:t>2019/3/14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E140E-B44C-4CD1-8D93-44B0E5F86E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4055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.xml"/><Relationship Id="rId3" Type="http://schemas.openxmlformats.org/officeDocument/2006/relationships/image" Target="../media/image1.png"/><Relationship Id="rId7" Type="http://schemas.openxmlformats.org/officeDocument/2006/relationships/slide" Target="slide7.xml"/><Relationship Id="rId12" Type="http://schemas.openxmlformats.org/officeDocument/2006/relationships/slide" Target="slide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slide" Target="slide3.xml"/><Relationship Id="rId5" Type="http://schemas.openxmlformats.org/officeDocument/2006/relationships/slide" Target="slide9.xml"/><Relationship Id="rId10" Type="http://schemas.openxmlformats.org/officeDocument/2006/relationships/slide" Target="slide4.xml"/><Relationship Id="rId4" Type="http://schemas.microsoft.com/office/2007/relationships/hdphoto" Target="../media/hdphoto1.wdp"/><Relationship Id="rId9" Type="http://schemas.openxmlformats.org/officeDocument/2006/relationships/slide" Target="slide5.xml"/><Relationship Id="rId1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.xml"/><Relationship Id="rId3" Type="http://schemas.openxmlformats.org/officeDocument/2006/relationships/image" Target="../media/image1.png"/><Relationship Id="rId7" Type="http://schemas.openxmlformats.org/officeDocument/2006/relationships/slide" Target="slide7.xml"/><Relationship Id="rId12" Type="http://schemas.openxmlformats.org/officeDocument/2006/relationships/slide" Target="slide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slide" Target="slide3.xml"/><Relationship Id="rId5" Type="http://schemas.openxmlformats.org/officeDocument/2006/relationships/slide" Target="slide9.xml"/><Relationship Id="rId10" Type="http://schemas.openxmlformats.org/officeDocument/2006/relationships/slide" Target="slide4.xml"/><Relationship Id="rId4" Type="http://schemas.microsoft.com/office/2007/relationships/hdphoto" Target="../media/hdphoto1.wdp"/><Relationship Id="rId9" Type="http://schemas.openxmlformats.org/officeDocument/2006/relationships/slide" Target="slide5.xml"/><Relationship Id="rId1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.xml"/><Relationship Id="rId3" Type="http://schemas.openxmlformats.org/officeDocument/2006/relationships/image" Target="../media/image1.png"/><Relationship Id="rId7" Type="http://schemas.openxmlformats.org/officeDocument/2006/relationships/slide" Target="slide7.xml"/><Relationship Id="rId12" Type="http://schemas.openxmlformats.org/officeDocument/2006/relationships/slide" Target="slide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slide" Target="slide3.xml"/><Relationship Id="rId5" Type="http://schemas.openxmlformats.org/officeDocument/2006/relationships/slide" Target="slide9.xml"/><Relationship Id="rId10" Type="http://schemas.openxmlformats.org/officeDocument/2006/relationships/slide" Target="slide4.xml"/><Relationship Id="rId4" Type="http://schemas.microsoft.com/office/2007/relationships/hdphoto" Target="../media/hdphoto1.wdp"/><Relationship Id="rId9" Type="http://schemas.openxmlformats.org/officeDocument/2006/relationships/slide" Target="slide5.xml"/><Relationship Id="rId1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.xml"/><Relationship Id="rId3" Type="http://schemas.openxmlformats.org/officeDocument/2006/relationships/image" Target="../media/image1.png"/><Relationship Id="rId7" Type="http://schemas.openxmlformats.org/officeDocument/2006/relationships/slide" Target="slide7.xml"/><Relationship Id="rId12" Type="http://schemas.openxmlformats.org/officeDocument/2006/relationships/slide" Target="slide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slide" Target="slide3.xml"/><Relationship Id="rId5" Type="http://schemas.openxmlformats.org/officeDocument/2006/relationships/slide" Target="slide9.xml"/><Relationship Id="rId10" Type="http://schemas.openxmlformats.org/officeDocument/2006/relationships/slide" Target="slide4.xml"/><Relationship Id="rId4" Type="http://schemas.microsoft.com/office/2007/relationships/hdphoto" Target="../media/hdphoto1.wdp"/><Relationship Id="rId9" Type="http://schemas.openxmlformats.org/officeDocument/2006/relationships/slide" Target="slide5.xml"/><Relationship Id="rId1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.xml"/><Relationship Id="rId3" Type="http://schemas.openxmlformats.org/officeDocument/2006/relationships/image" Target="../media/image1.png"/><Relationship Id="rId7" Type="http://schemas.openxmlformats.org/officeDocument/2006/relationships/slide" Target="slide7.xml"/><Relationship Id="rId12" Type="http://schemas.openxmlformats.org/officeDocument/2006/relationships/slide" Target="slide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slide" Target="slide3.xml"/><Relationship Id="rId5" Type="http://schemas.openxmlformats.org/officeDocument/2006/relationships/slide" Target="slide9.xml"/><Relationship Id="rId10" Type="http://schemas.openxmlformats.org/officeDocument/2006/relationships/slide" Target="slide4.xml"/><Relationship Id="rId4" Type="http://schemas.microsoft.com/office/2007/relationships/hdphoto" Target="../media/hdphoto1.wdp"/><Relationship Id="rId9" Type="http://schemas.openxmlformats.org/officeDocument/2006/relationships/slide" Target="slide5.xml"/><Relationship Id="rId1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.xml"/><Relationship Id="rId3" Type="http://schemas.openxmlformats.org/officeDocument/2006/relationships/image" Target="../media/image1.png"/><Relationship Id="rId7" Type="http://schemas.openxmlformats.org/officeDocument/2006/relationships/slide" Target="slide7.xml"/><Relationship Id="rId12" Type="http://schemas.openxmlformats.org/officeDocument/2006/relationships/slide" Target="slide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slide" Target="slide3.xml"/><Relationship Id="rId5" Type="http://schemas.openxmlformats.org/officeDocument/2006/relationships/slide" Target="slide9.xml"/><Relationship Id="rId10" Type="http://schemas.openxmlformats.org/officeDocument/2006/relationships/slide" Target="slide4.xml"/><Relationship Id="rId4" Type="http://schemas.microsoft.com/office/2007/relationships/hdphoto" Target="../media/hdphoto1.wdp"/><Relationship Id="rId9" Type="http://schemas.openxmlformats.org/officeDocument/2006/relationships/slide" Target="slide5.xml"/><Relationship Id="rId1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.xml"/><Relationship Id="rId3" Type="http://schemas.openxmlformats.org/officeDocument/2006/relationships/image" Target="../media/image1.png"/><Relationship Id="rId7" Type="http://schemas.openxmlformats.org/officeDocument/2006/relationships/slide" Target="slide7.xml"/><Relationship Id="rId12" Type="http://schemas.openxmlformats.org/officeDocument/2006/relationships/slide" Target="slide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slide" Target="slide3.xml"/><Relationship Id="rId5" Type="http://schemas.openxmlformats.org/officeDocument/2006/relationships/slide" Target="slide9.xml"/><Relationship Id="rId10" Type="http://schemas.openxmlformats.org/officeDocument/2006/relationships/slide" Target="slide4.xml"/><Relationship Id="rId4" Type="http://schemas.microsoft.com/office/2007/relationships/hdphoto" Target="../media/hdphoto1.wdp"/><Relationship Id="rId9" Type="http://schemas.openxmlformats.org/officeDocument/2006/relationships/slide" Target="slide5.xml"/><Relationship Id="rId1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.xml"/><Relationship Id="rId3" Type="http://schemas.openxmlformats.org/officeDocument/2006/relationships/image" Target="../media/image1.png"/><Relationship Id="rId7" Type="http://schemas.openxmlformats.org/officeDocument/2006/relationships/slide" Target="slide7.xml"/><Relationship Id="rId12" Type="http://schemas.openxmlformats.org/officeDocument/2006/relationships/slide" Target="slide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slide" Target="slide3.xml"/><Relationship Id="rId5" Type="http://schemas.openxmlformats.org/officeDocument/2006/relationships/slide" Target="slide9.xml"/><Relationship Id="rId10" Type="http://schemas.openxmlformats.org/officeDocument/2006/relationships/slide" Target="slide4.xml"/><Relationship Id="rId4" Type="http://schemas.microsoft.com/office/2007/relationships/hdphoto" Target="../media/hdphoto1.wdp"/><Relationship Id="rId9" Type="http://schemas.openxmlformats.org/officeDocument/2006/relationships/slide" Target="slide5.xml"/><Relationship Id="rId1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.xml"/><Relationship Id="rId3" Type="http://schemas.openxmlformats.org/officeDocument/2006/relationships/image" Target="../media/image1.png"/><Relationship Id="rId7" Type="http://schemas.openxmlformats.org/officeDocument/2006/relationships/slide" Target="slide7.xml"/><Relationship Id="rId12" Type="http://schemas.openxmlformats.org/officeDocument/2006/relationships/slide" Target="slide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slide" Target="slide3.xml"/><Relationship Id="rId5" Type="http://schemas.openxmlformats.org/officeDocument/2006/relationships/slide" Target="slide9.xml"/><Relationship Id="rId10" Type="http://schemas.openxmlformats.org/officeDocument/2006/relationships/slide" Target="slide4.xml"/><Relationship Id="rId4" Type="http://schemas.microsoft.com/office/2007/relationships/hdphoto" Target="../media/hdphoto1.wdp"/><Relationship Id="rId9" Type="http://schemas.openxmlformats.org/officeDocument/2006/relationships/slide" Target="slide5.xml"/><Relationship Id="rId1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.xml"/><Relationship Id="rId3" Type="http://schemas.openxmlformats.org/officeDocument/2006/relationships/image" Target="../media/image1.png"/><Relationship Id="rId7" Type="http://schemas.openxmlformats.org/officeDocument/2006/relationships/slide" Target="slide7.xml"/><Relationship Id="rId12" Type="http://schemas.openxmlformats.org/officeDocument/2006/relationships/slide" Target="slide2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slide" Target="slide3.xml"/><Relationship Id="rId5" Type="http://schemas.openxmlformats.org/officeDocument/2006/relationships/slide" Target="slide9.xml"/><Relationship Id="rId10" Type="http://schemas.openxmlformats.org/officeDocument/2006/relationships/slide" Target="slide4.xml"/><Relationship Id="rId4" Type="http://schemas.microsoft.com/office/2007/relationships/hdphoto" Target="../media/hdphoto1.wdp"/><Relationship Id="rId9" Type="http://schemas.openxmlformats.org/officeDocument/2006/relationships/slide" Target="slide5.xml"/><Relationship Id="rId1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394133" y="1297589"/>
            <a:ext cx="11506304" cy="4368835"/>
          </a:xfrm>
          <a:custGeom>
            <a:avLst/>
            <a:gdLst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6785188 w 12787526"/>
              <a:gd name="connsiteY4" fmla="*/ 1317975 h 7106767"/>
              <a:gd name="connsiteX5" fmla="*/ 7660154 w 12787526"/>
              <a:gd name="connsiteY5" fmla="*/ 1317975 h 7106767"/>
              <a:gd name="connsiteX6" fmla="*/ 7441412 w 12787526"/>
              <a:gd name="connsiteY6" fmla="*/ 4938495 h 7106767"/>
              <a:gd name="connsiteX7" fmla="*/ 6566448 w 12787526"/>
              <a:gd name="connsiteY7" fmla="*/ 4938495 h 7106767"/>
              <a:gd name="connsiteX8" fmla="*/ 9587036 w 12787526"/>
              <a:gd name="connsiteY8" fmla="*/ 1230114 h 7106767"/>
              <a:gd name="connsiteX9" fmla="*/ 10462002 w 12787526"/>
              <a:gd name="connsiteY9" fmla="*/ 1230114 h 7106767"/>
              <a:gd name="connsiteX10" fmla="*/ 10243260 w 12787526"/>
              <a:gd name="connsiteY10" fmla="*/ 4624956 h 7106767"/>
              <a:gd name="connsiteX11" fmla="*/ 9368296 w 12787526"/>
              <a:gd name="connsiteY11" fmla="*/ 4624956 h 7106767"/>
              <a:gd name="connsiteX12" fmla="*/ 10563656 w 12787526"/>
              <a:gd name="connsiteY12" fmla="*/ 1055433 h 7106767"/>
              <a:gd name="connsiteX13" fmla="*/ 11438620 w 12787526"/>
              <a:gd name="connsiteY13" fmla="*/ 1055433 h 7106767"/>
              <a:gd name="connsiteX14" fmla="*/ 11219880 w 12787526"/>
              <a:gd name="connsiteY14" fmla="*/ 4387212 h 7106767"/>
              <a:gd name="connsiteX15" fmla="*/ 10344914 w 12787526"/>
              <a:gd name="connsiteY15" fmla="*/ 4387212 h 7106767"/>
              <a:gd name="connsiteX16" fmla="*/ 233877 w 12787526"/>
              <a:gd name="connsiteY16" fmla="*/ 1013391 h 7106767"/>
              <a:gd name="connsiteX17" fmla="*/ 1108843 w 12787526"/>
              <a:gd name="connsiteY17" fmla="*/ 1013391 h 7106767"/>
              <a:gd name="connsiteX18" fmla="*/ 890102 w 12787526"/>
              <a:gd name="connsiteY18" fmla="*/ 5243804 h 7106767"/>
              <a:gd name="connsiteX19" fmla="*/ 15136 w 12787526"/>
              <a:gd name="connsiteY19" fmla="*/ 5243804 h 7106767"/>
              <a:gd name="connsiteX20" fmla="*/ 5873944 w 12787526"/>
              <a:gd name="connsiteY20" fmla="*/ 997415 h 7106767"/>
              <a:gd name="connsiteX21" fmla="*/ 6748908 w 12787526"/>
              <a:gd name="connsiteY21" fmla="*/ 997415 h 7106767"/>
              <a:gd name="connsiteX22" fmla="*/ 6530168 w 12787526"/>
              <a:gd name="connsiteY22" fmla="*/ 5016985 h 7106767"/>
              <a:gd name="connsiteX23" fmla="*/ 5655202 w 12787526"/>
              <a:gd name="connsiteY23" fmla="*/ 5016985 h 7106767"/>
              <a:gd name="connsiteX24" fmla="*/ 4014878 w 12787526"/>
              <a:gd name="connsiteY24" fmla="*/ 981861 h 7106767"/>
              <a:gd name="connsiteX25" fmla="*/ 4889844 w 12787526"/>
              <a:gd name="connsiteY25" fmla="*/ 981861 h 7106767"/>
              <a:gd name="connsiteX26" fmla="*/ 4671102 w 12787526"/>
              <a:gd name="connsiteY26" fmla="*/ 4833902 h 7106767"/>
              <a:gd name="connsiteX27" fmla="*/ 3796137 w 12787526"/>
              <a:gd name="connsiteY27" fmla="*/ 4833902 h 7106767"/>
              <a:gd name="connsiteX28" fmla="*/ 7725240 w 12787526"/>
              <a:gd name="connsiteY28" fmla="*/ 890419 h 7106767"/>
              <a:gd name="connsiteX29" fmla="*/ 8600204 w 12787526"/>
              <a:gd name="connsiteY29" fmla="*/ 890419 h 7106767"/>
              <a:gd name="connsiteX30" fmla="*/ 8381464 w 12787526"/>
              <a:gd name="connsiteY30" fmla="*/ 4779248 h 7106767"/>
              <a:gd name="connsiteX31" fmla="*/ 7506498 w 12787526"/>
              <a:gd name="connsiteY31" fmla="*/ 4779248 h 7106767"/>
              <a:gd name="connsiteX32" fmla="*/ 8704590 w 12787526"/>
              <a:gd name="connsiteY32" fmla="*/ 798979 h 7106767"/>
              <a:gd name="connsiteX33" fmla="*/ 9579556 w 12787526"/>
              <a:gd name="connsiteY33" fmla="*/ 798979 h 7106767"/>
              <a:gd name="connsiteX34" fmla="*/ 9360814 w 12787526"/>
              <a:gd name="connsiteY34" fmla="*/ 3947498 h 7106767"/>
              <a:gd name="connsiteX35" fmla="*/ 8485848 w 12787526"/>
              <a:gd name="connsiteY35" fmla="*/ 3947498 h 7106767"/>
              <a:gd name="connsiteX36" fmla="*/ 4983718 w 12787526"/>
              <a:gd name="connsiteY36" fmla="*/ 775647 h 7106767"/>
              <a:gd name="connsiteX37" fmla="*/ 5858684 w 12787526"/>
              <a:gd name="connsiteY37" fmla="*/ 775647 h 7106767"/>
              <a:gd name="connsiteX38" fmla="*/ 5639942 w 12787526"/>
              <a:gd name="connsiteY38" fmla="*/ 3960947 h 7106767"/>
              <a:gd name="connsiteX39" fmla="*/ 4764976 w 12787526"/>
              <a:gd name="connsiteY39" fmla="*/ 3960947 h 7106767"/>
              <a:gd name="connsiteX40" fmla="*/ 2153278 w 12787526"/>
              <a:gd name="connsiteY40" fmla="*/ 535179 h 7106767"/>
              <a:gd name="connsiteX41" fmla="*/ 3028244 w 12787526"/>
              <a:gd name="connsiteY41" fmla="*/ 535179 h 7106767"/>
              <a:gd name="connsiteX42" fmla="*/ 2809503 w 12787526"/>
              <a:gd name="connsiteY42" fmla="*/ 5214272 h 7106767"/>
              <a:gd name="connsiteX43" fmla="*/ 1934537 w 12787526"/>
              <a:gd name="connsiteY43" fmla="*/ 5214272 h 7106767"/>
              <a:gd name="connsiteX44" fmla="*/ 1226477 w 12787526"/>
              <a:gd name="connsiteY44" fmla="*/ 432695 h 7106767"/>
              <a:gd name="connsiteX45" fmla="*/ 2101443 w 12787526"/>
              <a:gd name="connsiteY45" fmla="*/ 432695 h 7106767"/>
              <a:gd name="connsiteX46" fmla="*/ 1882702 w 12787526"/>
              <a:gd name="connsiteY46" fmla="*/ 4527144 h 7106767"/>
              <a:gd name="connsiteX47" fmla="*/ 1007736 w 12787526"/>
              <a:gd name="connsiteY47" fmla="*/ 4527144 h 7106767"/>
              <a:gd name="connsiteX48" fmla="*/ 0 w 12787526"/>
              <a:gd name="connsiteY48" fmla="*/ 0 h 7106767"/>
              <a:gd name="connsiteX49" fmla="*/ 12787526 w 12787526"/>
              <a:gd name="connsiteY49" fmla="*/ 0 h 7106767"/>
              <a:gd name="connsiteX50" fmla="*/ 12787526 w 12787526"/>
              <a:gd name="connsiteY50" fmla="*/ 7106767 h 7106767"/>
              <a:gd name="connsiteX51" fmla="*/ 0 w 12787526"/>
              <a:gd name="connsiteY51" fmla="*/ 7106767 h 7106767"/>
              <a:gd name="connsiteX52" fmla="*/ 0 w 12787526"/>
              <a:gd name="connsiteY52" fmla="*/ 5954623 h 7106767"/>
              <a:gd name="connsiteX53" fmla="*/ 12517304 w 12787526"/>
              <a:gd name="connsiteY53" fmla="*/ 5954623 h 7106767"/>
              <a:gd name="connsiteX54" fmla="*/ 12517304 w 12787526"/>
              <a:gd name="connsiteY54" fmla="*/ 377533 h 7106767"/>
              <a:gd name="connsiteX55" fmla="*/ 0 w 12787526"/>
              <a:gd name="connsiteY55" fmla="*/ 377533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2787526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1127416 w 12787526"/>
              <a:gd name="connsiteY65" fmla="*/ 5914344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068454 w 11525654"/>
              <a:gd name="connsiteY62" fmla="*/ 6985931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141606 w 11525654"/>
              <a:gd name="connsiteY62" fmla="*/ 5978962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0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0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11192256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112280 w 11510518"/>
              <a:gd name="connsiteY65" fmla="*/ 5914344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231984 w 11510518"/>
              <a:gd name="connsiteY63" fmla="*/ 434767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243803"/>
              <a:gd name="connsiteX1" fmla="*/ 3939909 w 11510518"/>
              <a:gd name="connsiteY1" fmla="*/ 1420669 h 5243803"/>
              <a:gd name="connsiteX2" fmla="*/ 3721168 w 11510518"/>
              <a:gd name="connsiteY2" fmla="*/ 5041188 h 5243803"/>
              <a:gd name="connsiteX3" fmla="*/ 2846202 w 11510518"/>
              <a:gd name="connsiteY3" fmla="*/ 5041188 h 5243803"/>
              <a:gd name="connsiteX4" fmla="*/ 3064943 w 11510518"/>
              <a:gd name="connsiteY4" fmla="*/ 1420669 h 5243803"/>
              <a:gd name="connsiteX5" fmla="*/ 6770052 w 11510518"/>
              <a:gd name="connsiteY5" fmla="*/ 1317975 h 5243803"/>
              <a:gd name="connsiteX6" fmla="*/ 7645018 w 11510518"/>
              <a:gd name="connsiteY6" fmla="*/ 1317975 h 5243803"/>
              <a:gd name="connsiteX7" fmla="*/ 7426276 w 11510518"/>
              <a:gd name="connsiteY7" fmla="*/ 4938495 h 5243803"/>
              <a:gd name="connsiteX8" fmla="*/ 6551312 w 11510518"/>
              <a:gd name="connsiteY8" fmla="*/ 4938495 h 5243803"/>
              <a:gd name="connsiteX9" fmla="*/ 6770052 w 11510518"/>
              <a:gd name="connsiteY9" fmla="*/ 1317975 h 5243803"/>
              <a:gd name="connsiteX10" fmla="*/ 9571900 w 11510518"/>
              <a:gd name="connsiteY10" fmla="*/ 1230114 h 5243803"/>
              <a:gd name="connsiteX11" fmla="*/ 10446866 w 11510518"/>
              <a:gd name="connsiteY11" fmla="*/ 1230114 h 5243803"/>
              <a:gd name="connsiteX12" fmla="*/ 10228124 w 11510518"/>
              <a:gd name="connsiteY12" fmla="*/ 4624956 h 5243803"/>
              <a:gd name="connsiteX13" fmla="*/ 9353160 w 11510518"/>
              <a:gd name="connsiteY13" fmla="*/ 4624956 h 5243803"/>
              <a:gd name="connsiteX14" fmla="*/ 9571900 w 11510518"/>
              <a:gd name="connsiteY14" fmla="*/ 1230114 h 5243803"/>
              <a:gd name="connsiteX15" fmla="*/ 10548520 w 11510518"/>
              <a:gd name="connsiteY15" fmla="*/ 1055433 h 5243803"/>
              <a:gd name="connsiteX16" fmla="*/ 11423484 w 11510518"/>
              <a:gd name="connsiteY16" fmla="*/ 1055433 h 5243803"/>
              <a:gd name="connsiteX17" fmla="*/ 11204744 w 11510518"/>
              <a:gd name="connsiteY17" fmla="*/ 4387212 h 5243803"/>
              <a:gd name="connsiteX18" fmla="*/ 10329778 w 11510518"/>
              <a:gd name="connsiteY18" fmla="*/ 4387212 h 5243803"/>
              <a:gd name="connsiteX19" fmla="*/ 10548520 w 11510518"/>
              <a:gd name="connsiteY19" fmla="*/ 1055433 h 5243803"/>
              <a:gd name="connsiteX20" fmla="*/ 218741 w 11510518"/>
              <a:gd name="connsiteY20" fmla="*/ 1013391 h 5243803"/>
              <a:gd name="connsiteX21" fmla="*/ 1093707 w 11510518"/>
              <a:gd name="connsiteY21" fmla="*/ 1013391 h 5243803"/>
              <a:gd name="connsiteX22" fmla="*/ 874966 w 11510518"/>
              <a:gd name="connsiteY22" fmla="*/ 5243804 h 5243803"/>
              <a:gd name="connsiteX23" fmla="*/ 0 w 11510518"/>
              <a:gd name="connsiteY23" fmla="*/ 5243804 h 5243803"/>
              <a:gd name="connsiteX24" fmla="*/ 218741 w 11510518"/>
              <a:gd name="connsiteY24" fmla="*/ 1013391 h 5243803"/>
              <a:gd name="connsiteX25" fmla="*/ 5858808 w 11510518"/>
              <a:gd name="connsiteY25" fmla="*/ 997415 h 5243803"/>
              <a:gd name="connsiteX26" fmla="*/ 6733772 w 11510518"/>
              <a:gd name="connsiteY26" fmla="*/ 997415 h 5243803"/>
              <a:gd name="connsiteX27" fmla="*/ 6515032 w 11510518"/>
              <a:gd name="connsiteY27" fmla="*/ 5016985 h 5243803"/>
              <a:gd name="connsiteX28" fmla="*/ 5640066 w 11510518"/>
              <a:gd name="connsiteY28" fmla="*/ 5016985 h 5243803"/>
              <a:gd name="connsiteX29" fmla="*/ 5858808 w 11510518"/>
              <a:gd name="connsiteY29" fmla="*/ 997415 h 5243803"/>
              <a:gd name="connsiteX30" fmla="*/ 3999742 w 11510518"/>
              <a:gd name="connsiteY30" fmla="*/ 981861 h 5243803"/>
              <a:gd name="connsiteX31" fmla="*/ 4874708 w 11510518"/>
              <a:gd name="connsiteY31" fmla="*/ 981861 h 5243803"/>
              <a:gd name="connsiteX32" fmla="*/ 4655966 w 11510518"/>
              <a:gd name="connsiteY32" fmla="*/ 4833902 h 5243803"/>
              <a:gd name="connsiteX33" fmla="*/ 3781001 w 11510518"/>
              <a:gd name="connsiteY33" fmla="*/ 4833902 h 5243803"/>
              <a:gd name="connsiteX34" fmla="*/ 3999742 w 11510518"/>
              <a:gd name="connsiteY34" fmla="*/ 981861 h 5243803"/>
              <a:gd name="connsiteX35" fmla="*/ 7710104 w 11510518"/>
              <a:gd name="connsiteY35" fmla="*/ 890419 h 5243803"/>
              <a:gd name="connsiteX36" fmla="*/ 8585068 w 11510518"/>
              <a:gd name="connsiteY36" fmla="*/ 890419 h 5243803"/>
              <a:gd name="connsiteX37" fmla="*/ 8366328 w 11510518"/>
              <a:gd name="connsiteY37" fmla="*/ 4779248 h 5243803"/>
              <a:gd name="connsiteX38" fmla="*/ 7491362 w 11510518"/>
              <a:gd name="connsiteY38" fmla="*/ 4779248 h 5243803"/>
              <a:gd name="connsiteX39" fmla="*/ 7710104 w 11510518"/>
              <a:gd name="connsiteY39" fmla="*/ 890419 h 5243803"/>
              <a:gd name="connsiteX40" fmla="*/ 8689454 w 11510518"/>
              <a:gd name="connsiteY40" fmla="*/ 798979 h 5243803"/>
              <a:gd name="connsiteX41" fmla="*/ 9564420 w 11510518"/>
              <a:gd name="connsiteY41" fmla="*/ 798979 h 5243803"/>
              <a:gd name="connsiteX42" fmla="*/ 9345678 w 11510518"/>
              <a:gd name="connsiteY42" fmla="*/ 3947498 h 5243803"/>
              <a:gd name="connsiteX43" fmla="*/ 8470712 w 11510518"/>
              <a:gd name="connsiteY43" fmla="*/ 3947498 h 5243803"/>
              <a:gd name="connsiteX44" fmla="*/ 8689454 w 11510518"/>
              <a:gd name="connsiteY44" fmla="*/ 798979 h 5243803"/>
              <a:gd name="connsiteX45" fmla="*/ 4968582 w 11510518"/>
              <a:gd name="connsiteY45" fmla="*/ 775647 h 5243803"/>
              <a:gd name="connsiteX46" fmla="*/ 5843548 w 11510518"/>
              <a:gd name="connsiteY46" fmla="*/ 775647 h 5243803"/>
              <a:gd name="connsiteX47" fmla="*/ 5624806 w 11510518"/>
              <a:gd name="connsiteY47" fmla="*/ 3960947 h 5243803"/>
              <a:gd name="connsiteX48" fmla="*/ 4749840 w 11510518"/>
              <a:gd name="connsiteY48" fmla="*/ 3960947 h 5243803"/>
              <a:gd name="connsiteX49" fmla="*/ 4968582 w 11510518"/>
              <a:gd name="connsiteY49" fmla="*/ 775647 h 5243803"/>
              <a:gd name="connsiteX50" fmla="*/ 2138142 w 11510518"/>
              <a:gd name="connsiteY50" fmla="*/ 535179 h 5243803"/>
              <a:gd name="connsiteX51" fmla="*/ 3013108 w 11510518"/>
              <a:gd name="connsiteY51" fmla="*/ 535179 h 5243803"/>
              <a:gd name="connsiteX52" fmla="*/ 2794367 w 11510518"/>
              <a:gd name="connsiteY52" fmla="*/ 5214272 h 5243803"/>
              <a:gd name="connsiteX53" fmla="*/ 1919401 w 11510518"/>
              <a:gd name="connsiteY53" fmla="*/ 5214272 h 5243803"/>
              <a:gd name="connsiteX54" fmla="*/ 2138142 w 11510518"/>
              <a:gd name="connsiteY54" fmla="*/ 535179 h 5243803"/>
              <a:gd name="connsiteX55" fmla="*/ 1211341 w 11510518"/>
              <a:gd name="connsiteY55" fmla="*/ 432695 h 5243803"/>
              <a:gd name="connsiteX56" fmla="*/ 2086307 w 11510518"/>
              <a:gd name="connsiteY56" fmla="*/ 432695 h 5243803"/>
              <a:gd name="connsiteX57" fmla="*/ 1867566 w 11510518"/>
              <a:gd name="connsiteY57" fmla="*/ 4527144 h 5243803"/>
              <a:gd name="connsiteX58" fmla="*/ 992600 w 11510518"/>
              <a:gd name="connsiteY58" fmla="*/ 4527144 h 5243803"/>
              <a:gd name="connsiteX59" fmla="*/ 1211341 w 11510518"/>
              <a:gd name="connsiteY59" fmla="*/ 432695 h 5243803"/>
              <a:gd name="connsiteX60" fmla="*/ 314048 w 11510518"/>
              <a:gd name="connsiteY60" fmla="*/ 0 h 5243803"/>
              <a:gd name="connsiteX61" fmla="*/ 11510518 w 11510518"/>
              <a:gd name="connsiteY61" fmla="*/ 0 h 5243803"/>
              <a:gd name="connsiteX62" fmla="*/ 11217910 w 11510518"/>
              <a:gd name="connsiteY62" fmla="*/ 4287255 h 5243803"/>
              <a:gd name="connsiteX63" fmla="*/ 11231984 w 11510518"/>
              <a:gd name="connsiteY63" fmla="*/ 4347674 h 5243803"/>
              <a:gd name="connsiteX64" fmla="*/ 11231984 w 11510518"/>
              <a:gd name="connsiteY64" fmla="*/ 4222638 h 5243803"/>
              <a:gd name="connsiteX65" fmla="*/ 11222008 w 11510518"/>
              <a:gd name="connsiteY65" fmla="*/ 4363612 h 5243803"/>
              <a:gd name="connsiteX66" fmla="*/ 11459752 w 11510518"/>
              <a:gd name="connsiteY66" fmla="*/ 357393 h 5243803"/>
              <a:gd name="connsiteX67" fmla="*/ 423776 w 11510518"/>
              <a:gd name="connsiteY67" fmla="*/ 377533 h 5243803"/>
              <a:gd name="connsiteX68" fmla="*/ 314048 w 11510518"/>
              <a:gd name="connsiteY68" fmla="*/ 0 h 5243803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423776 w 11510518"/>
              <a:gd name="connsiteY67" fmla="*/ 377533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1082411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06304"/>
              <a:gd name="connsiteY0" fmla="*/ 987974 h 4811109"/>
              <a:gd name="connsiteX1" fmla="*/ 3939909 w 11506304"/>
              <a:gd name="connsiteY1" fmla="*/ 987974 h 4811109"/>
              <a:gd name="connsiteX2" fmla="*/ 3721168 w 11506304"/>
              <a:gd name="connsiteY2" fmla="*/ 4608493 h 4811109"/>
              <a:gd name="connsiteX3" fmla="*/ 2846202 w 11506304"/>
              <a:gd name="connsiteY3" fmla="*/ 4608493 h 4811109"/>
              <a:gd name="connsiteX4" fmla="*/ 3064943 w 11506304"/>
              <a:gd name="connsiteY4" fmla="*/ 987974 h 4811109"/>
              <a:gd name="connsiteX5" fmla="*/ 6770052 w 11506304"/>
              <a:gd name="connsiteY5" fmla="*/ 885280 h 4811109"/>
              <a:gd name="connsiteX6" fmla="*/ 7645018 w 11506304"/>
              <a:gd name="connsiteY6" fmla="*/ 885280 h 4811109"/>
              <a:gd name="connsiteX7" fmla="*/ 7426276 w 11506304"/>
              <a:gd name="connsiteY7" fmla="*/ 4505800 h 4811109"/>
              <a:gd name="connsiteX8" fmla="*/ 6551312 w 11506304"/>
              <a:gd name="connsiteY8" fmla="*/ 4505800 h 4811109"/>
              <a:gd name="connsiteX9" fmla="*/ 6770052 w 11506304"/>
              <a:gd name="connsiteY9" fmla="*/ 885280 h 4811109"/>
              <a:gd name="connsiteX10" fmla="*/ 9571900 w 11506304"/>
              <a:gd name="connsiteY10" fmla="*/ 797419 h 4811109"/>
              <a:gd name="connsiteX11" fmla="*/ 10446866 w 11506304"/>
              <a:gd name="connsiteY11" fmla="*/ 797419 h 4811109"/>
              <a:gd name="connsiteX12" fmla="*/ 10228124 w 11506304"/>
              <a:gd name="connsiteY12" fmla="*/ 4192261 h 4811109"/>
              <a:gd name="connsiteX13" fmla="*/ 9353160 w 11506304"/>
              <a:gd name="connsiteY13" fmla="*/ 4192261 h 4811109"/>
              <a:gd name="connsiteX14" fmla="*/ 9571900 w 11506304"/>
              <a:gd name="connsiteY14" fmla="*/ 797419 h 4811109"/>
              <a:gd name="connsiteX15" fmla="*/ 10548520 w 11506304"/>
              <a:gd name="connsiteY15" fmla="*/ 622738 h 4811109"/>
              <a:gd name="connsiteX16" fmla="*/ 11423484 w 11506304"/>
              <a:gd name="connsiteY16" fmla="*/ 622738 h 4811109"/>
              <a:gd name="connsiteX17" fmla="*/ 11204744 w 11506304"/>
              <a:gd name="connsiteY17" fmla="*/ 3954517 h 4811109"/>
              <a:gd name="connsiteX18" fmla="*/ 10329778 w 11506304"/>
              <a:gd name="connsiteY18" fmla="*/ 3954517 h 4811109"/>
              <a:gd name="connsiteX19" fmla="*/ 10548520 w 11506304"/>
              <a:gd name="connsiteY19" fmla="*/ 622738 h 4811109"/>
              <a:gd name="connsiteX20" fmla="*/ 218741 w 11506304"/>
              <a:gd name="connsiteY20" fmla="*/ 580696 h 4811109"/>
              <a:gd name="connsiteX21" fmla="*/ 1093707 w 11506304"/>
              <a:gd name="connsiteY21" fmla="*/ 580696 h 4811109"/>
              <a:gd name="connsiteX22" fmla="*/ 874966 w 11506304"/>
              <a:gd name="connsiteY22" fmla="*/ 4811109 h 4811109"/>
              <a:gd name="connsiteX23" fmla="*/ 0 w 11506304"/>
              <a:gd name="connsiteY23" fmla="*/ 4811109 h 4811109"/>
              <a:gd name="connsiteX24" fmla="*/ 218741 w 11506304"/>
              <a:gd name="connsiteY24" fmla="*/ 580696 h 4811109"/>
              <a:gd name="connsiteX25" fmla="*/ 5858808 w 11506304"/>
              <a:gd name="connsiteY25" fmla="*/ 564720 h 4811109"/>
              <a:gd name="connsiteX26" fmla="*/ 6733772 w 11506304"/>
              <a:gd name="connsiteY26" fmla="*/ 564720 h 4811109"/>
              <a:gd name="connsiteX27" fmla="*/ 6515032 w 11506304"/>
              <a:gd name="connsiteY27" fmla="*/ 4584290 h 4811109"/>
              <a:gd name="connsiteX28" fmla="*/ 5640066 w 11506304"/>
              <a:gd name="connsiteY28" fmla="*/ 4584290 h 4811109"/>
              <a:gd name="connsiteX29" fmla="*/ 5858808 w 11506304"/>
              <a:gd name="connsiteY29" fmla="*/ 564720 h 4811109"/>
              <a:gd name="connsiteX30" fmla="*/ 3999742 w 11506304"/>
              <a:gd name="connsiteY30" fmla="*/ 549166 h 4811109"/>
              <a:gd name="connsiteX31" fmla="*/ 4874708 w 11506304"/>
              <a:gd name="connsiteY31" fmla="*/ 549166 h 4811109"/>
              <a:gd name="connsiteX32" fmla="*/ 4655966 w 11506304"/>
              <a:gd name="connsiteY32" fmla="*/ 4401207 h 4811109"/>
              <a:gd name="connsiteX33" fmla="*/ 3781001 w 11506304"/>
              <a:gd name="connsiteY33" fmla="*/ 4401207 h 4811109"/>
              <a:gd name="connsiteX34" fmla="*/ 3999742 w 11506304"/>
              <a:gd name="connsiteY34" fmla="*/ 549166 h 4811109"/>
              <a:gd name="connsiteX35" fmla="*/ 7710104 w 11506304"/>
              <a:gd name="connsiteY35" fmla="*/ 457724 h 4811109"/>
              <a:gd name="connsiteX36" fmla="*/ 8585068 w 11506304"/>
              <a:gd name="connsiteY36" fmla="*/ 457724 h 4811109"/>
              <a:gd name="connsiteX37" fmla="*/ 8366328 w 11506304"/>
              <a:gd name="connsiteY37" fmla="*/ 4346553 h 4811109"/>
              <a:gd name="connsiteX38" fmla="*/ 7491362 w 11506304"/>
              <a:gd name="connsiteY38" fmla="*/ 4346553 h 4811109"/>
              <a:gd name="connsiteX39" fmla="*/ 7710104 w 11506304"/>
              <a:gd name="connsiteY39" fmla="*/ 457724 h 4811109"/>
              <a:gd name="connsiteX40" fmla="*/ 8689454 w 11506304"/>
              <a:gd name="connsiteY40" fmla="*/ 366284 h 4811109"/>
              <a:gd name="connsiteX41" fmla="*/ 9564420 w 11506304"/>
              <a:gd name="connsiteY41" fmla="*/ 366284 h 4811109"/>
              <a:gd name="connsiteX42" fmla="*/ 9345678 w 11506304"/>
              <a:gd name="connsiteY42" fmla="*/ 3514803 h 4811109"/>
              <a:gd name="connsiteX43" fmla="*/ 8470712 w 11506304"/>
              <a:gd name="connsiteY43" fmla="*/ 3514803 h 4811109"/>
              <a:gd name="connsiteX44" fmla="*/ 8689454 w 11506304"/>
              <a:gd name="connsiteY44" fmla="*/ 366284 h 4811109"/>
              <a:gd name="connsiteX45" fmla="*/ 4968582 w 11506304"/>
              <a:gd name="connsiteY45" fmla="*/ 342952 h 4811109"/>
              <a:gd name="connsiteX46" fmla="*/ 5843548 w 11506304"/>
              <a:gd name="connsiteY46" fmla="*/ 342952 h 4811109"/>
              <a:gd name="connsiteX47" fmla="*/ 5624806 w 11506304"/>
              <a:gd name="connsiteY47" fmla="*/ 3528252 h 4811109"/>
              <a:gd name="connsiteX48" fmla="*/ 4749840 w 11506304"/>
              <a:gd name="connsiteY48" fmla="*/ 3528252 h 4811109"/>
              <a:gd name="connsiteX49" fmla="*/ 4968582 w 11506304"/>
              <a:gd name="connsiteY49" fmla="*/ 342952 h 4811109"/>
              <a:gd name="connsiteX50" fmla="*/ 2138142 w 11506304"/>
              <a:gd name="connsiteY50" fmla="*/ 102484 h 4811109"/>
              <a:gd name="connsiteX51" fmla="*/ 3013108 w 11506304"/>
              <a:gd name="connsiteY51" fmla="*/ 102484 h 4811109"/>
              <a:gd name="connsiteX52" fmla="*/ 2794367 w 11506304"/>
              <a:gd name="connsiteY52" fmla="*/ 4781577 h 4811109"/>
              <a:gd name="connsiteX53" fmla="*/ 1919401 w 11506304"/>
              <a:gd name="connsiteY53" fmla="*/ 4781577 h 4811109"/>
              <a:gd name="connsiteX54" fmla="*/ 2138142 w 11506304"/>
              <a:gd name="connsiteY54" fmla="*/ 102484 h 4811109"/>
              <a:gd name="connsiteX55" fmla="*/ 1211341 w 11506304"/>
              <a:gd name="connsiteY55" fmla="*/ 0 h 4811109"/>
              <a:gd name="connsiteX56" fmla="*/ 2086307 w 11506304"/>
              <a:gd name="connsiteY56" fmla="*/ 0 h 4811109"/>
              <a:gd name="connsiteX57" fmla="*/ 1867566 w 11506304"/>
              <a:gd name="connsiteY57" fmla="*/ 4094449 h 4811109"/>
              <a:gd name="connsiteX58" fmla="*/ 992600 w 11506304"/>
              <a:gd name="connsiteY58" fmla="*/ 4094449 h 4811109"/>
              <a:gd name="connsiteX59" fmla="*/ 1211341 w 11506304"/>
              <a:gd name="connsiteY59" fmla="*/ 0 h 4811109"/>
              <a:gd name="connsiteX60" fmla="*/ 11414864 w 11506304"/>
              <a:gd name="connsiteY60" fmla="*/ 695110 h 4811109"/>
              <a:gd name="connsiteX61" fmla="*/ 11419078 w 11506304"/>
              <a:gd name="connsiteY61" fmla="*/ 614552 h 4811109"/>
              <a:gd name="connsiteX62" fmla="*/ 11217910 w 11506304"/>
              <a:gd name="connsiteY62" fmla="*/ 3854560 h 4811109"/>
              <a:gd name="connsiteX63" fmla="*/ 11231984 w 11506304"/>
              <a:gd name="connsiteY63" fmla="*/ 3914979 h 4811109"/>
              <a:gd name="connsiteX64" fmla="*/ 11231984 w 11506304"/>
              <a:gd name="connsiteY64" fmla="*/ 3789943 h 4811109"/>
              <a:gd name="connsiteX65" fmla="*/ 11222008 w 11506304"/>
              <a:gd name="connsiteY65" fmla="*/ 3930917 h 4811109"/>
              <a:gd name="connsiteX66" fmla="*/ 11459752 w 11506304"/>
              <a:gd name="connsiteY66" fmla="*/ 649716 h 4811109"/>
              <a:gd name="connsiteX67" fmla="*/ 11506304 w 11506304"/>
              <a:gd name="connsiteY67" fmla="*/ 730273 h 4811109"/>
              <a:gd name="connsiteX68" fmla="*/ 11414864 w 11506304"/>
              <a:gd name="connsiteY68" fmla="*/ 695110 h 481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1506304" h="4811109">
                <a:moveTo>
                  <a:pt x="3064943" y="987974"/>
                </a:moveTo>
                <a:lnTo>
                  <a:pt x="3939909" y="987974"/>
                </a:lnTo>
                <a:lnTo>
                  <a:pt x="3721168" y="4608493"/>
                </a:lnTo>
                <a:lnTo>
                  <a:pt x="2846202" y="4608493"/>
                </a:lnTo>
                <a:lnTo>
                  <a:pt x="3064943" y="987974"/>
                </a:lnTo>
                <a:close/>
                <a:moveTo>
                  <a:pt x="6770052" y="885280"/>
                </a:moveTo>
                <a:lnTo>
                  <a:pt x="7645018" y="885280"/>
                </a:lnTo>
                <a:lnTo>
                  <a:pt x="7426276" y="4505800"/>
                </a:lnTo>
                <a:lnTo>
                  <a:pt x="6551312" y="4505800"/>
                </a:lnTo>
                <a:lnTo>
                  <a:pt x="6770052" y="885280"/>
                </a:lnTo>
                <a:close/>
                <a:moveTo>
                  <a:pt x="9571900" y="797419"/>
                </a:moveTo>
                <a:lnTo>
                  <a:pt x="10446866" y="797419"/>
                </a:lnTo>
                <a:lnTo>
                  <a:pt x="10228124" y="4192261"/>
                </a:lnTo>
                <a:lnTo>
                  <a:pt x="9353160" y="4192261"/>
                </a:lnTo>
                <a:lnTo>
                  <a:pt x="9571900" y="797419"/>
                </a:lnTo>
                <a:close/>
                <a:moveTo>
                  <a:pt x="10548520" y="622738"/>
                </a:moveTo>
                <a:lnTo>
                  <a:pt x="11423484" y="622738"/>
                </a:lnTo>
                <a:lnTo>
                  <a:pt x="11204744" y="3954517"/>
                </a:lnTo>
                <a:lnTo>
                  <a:pt x="10329778" y="3954517"/>
                </a:lnTo>
                <a:lnTo>
                  <a:pt x="10548520" y="622738"/>
                </a:lnTo>
                <a:close/>
                <a:moveTo>
                  <a:pt x="218741" y="580696"/>
                </a:moveTo>
                <a:lnTo>
                  <a:pt x="1093707" y="580696"/>
                </a:lnTo>
                <a:lnTo>
                  <a:pt x="874966" y="4811109"/>
                </a:lnTo>
                <a:lnTo>
                  <a:pt x="0" y="4811109"/>
                </a:lnTo>
                <a:lnTo>
                  <a:pt x="218741" y="580696"/>
                </a:lnTo>
                <a:close/>
                <a:moveTo>
                  <a:pt x="5858808" y="564720"/>
                </a:moveTo>
                <a:lnTo>
                  <a:pt x="6733772" y="564720"/>
                </a:lnTo>
                <a:lnTo>
                  <a:pt x="6515032" y="4584290"/>
                </a:lnTo>
                <a:lnTo>
                  <a:pt x="5640066" y="4584290"/>
                </a:lnTo>
                <a:lnTo>
                  <a:pt x="5858808" y="564720"/>
                </a:lnTo>
                <a:close/>
                <a:moveTo>
                  <a:pt x="3999742" y="549166"/>
                </a:moveTo>
                <a:lnTo>
                  <a:pt x="4874708" y="549166"/>
                </a:lnTo>
                <a:lnTo>
                  <a:pt x="4655966" y="4401207"/>
                </a:lnTo>
                <a:lnTo>
                  <a:pt x="3781001" y="4401207"/>
                </a:lnTo>
                <a:lnTo>
                  <a:pt x="3999742" y="549166"/>
                </a:lnTo>
                <a:close/>
                <a:moveTo>
                  <a:pt x="7710104" y="457724"/>
                </a:moveTo>
                <a:lnTo>
                  <a:pt x="8585068" y="457724"/>
                </a:lnTo>
                <a:lnTo>
                  <a:pt x="8366328" y="4346553"/>
                </a:lnTo>
                <a:lnTo>
                  <a:pt x="7491362" y="4346553"/>
                </a:lnTo>
                <a:lnTo>
                  <a:pt x="7710104" y="457724"/>
                </a:lnTo>
                <a:close/>
                <a:moveTo>
                  <a:pt x="8689454" y="366284"/>
                </a:moveTo>
                <a:lnTo>
                  <a:pt x="9564420" y="366284"/>
                </a:lnTo>
                <a:lnTo>
                  <a:pt x="9345678" y="3514803"/>
                </a:lnTo>
                <a:lnTo>
                  <a:pt x="8470712" y="3514803"/>
                </a:lnTo>
                <a:lnTo>
                  <a:pt x="8689454" y="366284"/>
                </a:lnTo>
                <a:close/>
                <a:moveTo>
                  <a:pt x="4968582" y="342952"/>
                </a:moveTo>
                <a:lnTo>
                  <a:pt x="5843548" y="342952"/>
                </a:lnTo>
                <a:lnTo>
                  <a:pt x="5624806" y="3528252"/>
                </a:lnTo>
                <a:lnTo>
                  <a:pt x="4749840" y="3528252"/>
                </a:lnTo>
                <a:lnTo>
                  <a:pt x="4968582" y="342952"/>
                </a:lnTo>
                <a:close/>
                <a:moveTo>
                  <a:pt x="2138142" y="102484"/>
                </a:moveTo>
                <a:lnTo>
                  <a:pt x="3013108" y="102484"/>
                </a:lnTo>
                <a:lnTo>
                  <a:pt x="2794367" y="4781577"/>
                </a:lnTo>
                <a:lnTo>
                  <a:pt x="1919401" y="4781577"/>
                </a:lnTo>
                <a:lnTo>
                  <a:pt x="2138142" y="102484"/>
                </a:lnTo>
                <a:close/>
                <a:moveTo>
                  <a:pt x="1211341" y="0"/>
                </a:moveTo>
                <a:lnTo>
                  <a:pt x="2086307" y="0"/>
                </a:lnTo>
                <a:lnTo>
                  <a:pt x="1867566" y="4094449"/>
                </a:lnTo>
                <a:lnTo>
                  <a:pt x="992600" y="4094449"/>
                </a:lnTo>
                <a:lnTo>
                  <a:pt x="1211341" y="0"/>
                </a:lnTo>
                <a:close/>
                <a:moveTo>
                  <a:pt x="11414864" y="695110"/>
                </a:moveTo>
                <a:cubicBezTo>
                  <a:pt x="11446749" y="762241"/>
                  <a:pt x="11387193" y="990487"/>
                  <a:pt x="11419078" y="614552"/>
                </a:cubicBezTo>
                <a:lnTo>
                  <a:pt x="11217910" y="3854560"/>
                </a:lnTo>
                <a:lnTo>
                  <a:pt x="11231984" y="3914979"/>
                </a:lnTo>
                <a:lnTo>
                  <a:pt x="11231984" y="3789943"/>
                </a:lnTo>
                <a:lnTo>
                  <a:pt x="11222008" y="3930917"/>
                </a:lnTo>
                <a:lnTo>
                  <a:pt x="11459752" y="649716"/>
                </a:lnTo>
                <a:lnTo>
                  <a:pt x="11506304" y="730273"/>
                </a:lnTo>
                <a:lnTo>
                  <a:pt x="11414864" y="695110"/>
                </a:lnTo>
                <a:close/>
              </a:path>
            </a:pathLst>
          </a:custGeom>
          <a:solidFill>
            <a:srgbClr val="789F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pic>
        <p:nvPicPr>
          <p:cNvPr id="4" name="图片 3">
            <a:hlinkHover r:id="rId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939046" y="507018"/>
            <a:ext cx="1093707" cy="3148519"/>
          </a:xfrm>
          <a:prstGeom prst="flowChartInputOutput">
            <a:avLst/>
          </a:prstGeom>
        </p:spPr>
      </p:pic>
      <p:pic>
        <p:nvPicPr>
          <p:cNvPr id="5" name="图片 4">
            <a:hlinkHover r:id="rId5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935312" y="598458"/>
            <a:ext cx="1093707" cy="3888829"/>
          </a:xfrm>
          <a:prstGeom prst="flowChartInputOutput">
            <a:avLst/>
          </a:prstGeom>
        </p:spPr>
      </p:pic>
      <p:pic>
        <p:nvPicPr>
          <p:cNvPr id="10" name="图片 9">
            <a:hlinkHover r:id="rId6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995261" y="1026014"/>
            <a:ext cx="1093707" cy="3620520"/>
          </a:xfrm>
          <a:prstGeom prst="flowChartInputOutput">
            <a:avLst/>
          </a:prstGeom>
        </p:spPr>
      </p:pic>
      <p:pic>
        <p:nvPicPr>
          <p:cNvPr id="11" name="图片 10">
            <a:hlinkHover r:id="rId7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6084016" y="705453"/>
            <a:ext cx="1093707" cy="4019571"/>
          </a:xfrm>
          <a:prstGeom prst="flowChartInputOutput">
            <a:avLst/>
          </a:prstGeom>
        </p:spPr>
      </p:pic>
      <p:pic>
        <p:nvPicPr>
          <p:cNvPr id="12" name="图片 11">
            <a:hlinkHover r:id="rId8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5193791" y="483685"/>
            <a:ext cx="1093707" cy="3185301"/>
          </a:xfrm>
          <a:prstGeom prst="flowChartInputOutput">
            <a:avLst/>
          </a:prstGeom>
        </p:spPr>
      </p:pic>
      <p:pic>
        <p:nvPicPr>
          <p:cNvPr id="13" name="图片 12">
            <a:hlinkHover r:id="rId9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4224951" y="689899"/>
            <a:ext cx="1093707" cy="3852042"/>
          </a:xfrm>
          <a:prstGeom prst="flowChartInputOutput">
            <a:avLst/>
          </a:prstGeom>
        </p:spPr>
      </p:pic>
      <p:pic>
        <p:nvPicPr>
          <p:cNvPr id="14" name="图片 13">
            <a:hlinkHover r:id="rId10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3290152" y="1128707"/>
            <a:ext cx="1093707" cy="3620520"/>
          </a:xfrm>
          <a:prstGeom prst="flowChartInputOutput">
            <a:avLst/>
          </a:prstGeom>
        </p:spPr>
      </p:pic>
      <p:pic>
        <p:nvPicPr>
          <p:cNvPr id="15" name="图片 14">
            <a:hlinkHover r:id="rId11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2363351" y="243217"/>
            <a:ext cx="1093707" cy="4679094"/>
          </a:xfrm>
          <a:prstGeom prst="flowChartInputOutput">
            <a:avLst/>
          </a:prstGeom>
        </p:spPr>
      </p:pic>
      <p:pic>
        <p:nvPicPr>
          <p:cNvPr id="16" name="图片 15">
            <a:hlinkHover r:id="rId1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1436550" y="140733"/>
            <a:ext cx="1093707" cy="4094450"/>
          </a:xfrm>
          <a:prstGeom prst="flowChartInputOutput">
            <a:avLst/>
          </a:prstGeom>
        </p:spPr>
      </p:pic>
      <p:pic>
        <p:nvPicPr>
          <p:cNvPr id="17" name="图片 16">
            <a:hlinkHover r:id="rId13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443950" y="721429"/>
            <a:ext cx="1093707" cy="4230414"/>
          </a:xfrm>
          <a:prstGeom prst="flowChartInputOutput">
            <a:avLst/>
          </a:prstGeom>
        </p:spPr>
      </p:pic>
      <p:pic>
        <p:nvPicPr>
          <p:cNvPr id="21" name="图片 20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498456" y="7274090"/>
            <a:ext cx="1093707" cy="3148519"/>
          </a:xfrm>
          <a:prstGeom prst="flowChartInputOutput">
            <a:avLst/>
          </a:prstGeom>
          <a:noFill/>
        </p:spPr>
      </p:pic>
      <p:pic>
        <p:nvPicPr>
          <p:cNvPr id="22" name="图片 21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519106" y="7365530"/>
            <a:ext cx="1093707" cy="3888829"/>
          </a:xfrm>
          <a:prstGeom prst="flowChartInputOutput">
            <a:avLst/>
          </a:prstGeom>
          <a:noFill/>
        </p:spPr>
      </p:pic>
      <p:pic>
        <p:nvPicPr>
          <p:cNvPr id="23" name="图片 22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579055" y="7793086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24" name="图片 2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5667810" y="7472525"/>
            <a:ext cx="1093707" cy="4019571"/>
          </a:xfrm>
          <a:prstGeom prst="flowChartInputOutput">
            <a:avLst/>
          </a:prstGeom>
          <a:noFill/>
        </p:spPr>
      </p:pic>
      <p:pic>
        <p:nvPicPr>
          <p:cNvPr id="25" name="图片 2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4777585" y="7250757"/>
            <a:ext cx="1093707" cy="3185301"/>
          </a:xfrm>
          <a:prstGeom prst="flowChartInputOutput">
            <a:avLst/>
          </a:prstGeom>
          <a:noFill/>
        </p:spPr>
      </p:pic>
      <p:pic>
        <p:nvPicPr>
          <p:cNvPr id="26" name="图片 2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3808745" y="7456971"/>
            <a:ext cx="1093707" cy="3852042"/>
          </a:xfrm>
          <a:prstGeom prst="flowChartInputOutput">
            <a:avLst/>
          </a:prstGeom>
          <a:noFill/>
        </p:spPr>
      </p:pic>
      <p:pic>
        <p:nvPicPr>
          <p:cNvPr id="27" name="图片 2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2873946" y="7895779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105" name="图片 10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443949" y="689899"/>
            <a:ext cx="1093707" cy="4230414"/>
          </a:xfrm>
          <a:prstGeom prst="flowChartInputOutput">
            <a:avLst/>
          </a:prstGeom>
          <a:noFill/>
        </p:spPr>
      </p:pic>
      <p:pic>
        <p:nvPicPr>
          <p:cNvPr id="106" name="图片 10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321246" y="7149208"/>
            <a:ext cx="1093707" cy="4094450"/>
          </a:xfrm>
          <a:prstGeom prst="flowChartInputOutput">
            <a:avLst/>
          </a:prstGeom>
          <a:noFill/>
        </p:spPr>
      </p:pic>
      <p:pic>
        <p:nvPicPr>
          <p:cNvPr id="107" name="图片 10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1436549" y="7372047"/>
            <a:ext cx="1093707" cy="4679094"/>
          </a:xfrm>
          <a:prstGeom prst="flowChartInputOutput">
            <a:avLst/>
          </a:prstGeom>
          <a:noFill/>
        </p:spPr>
      </p:pic>
      <p:sp>
        <p:nvSpPr>
          <p:cNvPr id="108" name="文本框 107"/>
          <p:cNvSpPr txBox="1"/>
          <p:nvPr/>
        </p:nvSpPr>
        <p:spPr>
          <a:xfrm>
            <a:off x="585684" y="5342795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87474" y="467965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516683" y="5313448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43485" y="5151620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423820" y="4964212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-5-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374063" y="416517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14663" y="5139069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177723" y="504572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-8-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99185" y="490177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045309" y="4199315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-10-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927756" y="4774918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915200" y="4561244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-12-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9646524" y="1426183"/>
            <a:ext cx="2455854" cy="4691582"/>
          </a:xfrm>
          <a:prstGeom prst="parallelogram">
            <a:avLst>
              <a:gd name="adj" fmla="val 1464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40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394133" y="1297589"/>
            <a:ext cx="11506304" cy="4368835"/>
          </a:xfrm>
          <a:custGeom>
            <a:avLst/>
            <a:gdLst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6785188 w 12787526"/>
              <a:gd name="connsiteY4" fmla="*/ 1317975 h 7106767"/>
              <a:gd name="connsiteX5" fmla="*/ 7660154 w 12787526"/>
              <a:gd name="connsiteY5" fmla="*/ 1317975 h 7106767"/>
              <a:gd name="connsiteX6" fmla="*/ 7441412 w 12787526"/>
              <a:gd name="connsiteY6" fmla="*/ 4938495 h 7106767"/>
              <a:gd name="connsiteX7" fmla="*/ 6566448 w 12787526"/>
              <a:gd name="connsiteY7" fmla="*/ 4938495 h 7106767"/>
              <a:gd name="connsiteX8" fmla="*/ 9587036 w 12787526"/>
              <a:gd name="connsiteY8" fmla="*/ 1230114 h 7106767"/>
              <a:gd name="connsiteX9" fmla="*/ 10462002 w 12787526"/>
              <a:gd name="connsiteY9" fmla="*/ 1230114 h 7106767"/>
              <a:gd name="connsiteX10" fmla="*/ 10243260 w 12787526"/>
              <a:gd name="connsiteY10" fmla="*/ 4624956 h 7106767"/>
              <a:gd name="connsiteX11" fmla="*/ 9368296 w 12787526"/>
              <a:gd name="connsiteY11" fmla="*/ 4624956 h 7106767"/>
              <a:gd name="connsiteX12" fmla="*/ 10563656 w 12787526"/>
              <a:gd name="connsiteY12" fmla="*/ 1055433 h 7106767"/>
              <a:gd name="connsiteX13" fmla="*/ 11438620 w 12787526"/>
              <a:gd name="connsiteY13" fmla="*/ 1055433 h 7106767"/>
              <a:gd name="connsiteX14" fmla="*/ 11219880 w 12787526"/>
              <a:gd name="connsiteY14" fmla="*/ 4387212 h 7106767"/>
              <a:gd name="connsiteX15" fmla="*/ 10344914 w 12787526"/>
              <a:gd name="connsiteY15" fmla="*/ 4387212 h 7106767"/>
              <a:gd name="connsiteX16" fmla="*/ 233877 w 12787526"/>
              <a:gd name="connsiteY16" fmla="*/ 1013391 h 7106767"/>
              <a:gd name="connsiteX17" fmla="*/ 1108843 w 12787526"/>
              <a:gd name="connsiteY17" fmla="*/ 1013391 h 7106767"/>
              <a:gd name="connsiteX18" fmla="*/ 890102 w 12787526"/>
              <a:gd name="connsiteY18" fmla="*/ 5243804 h 7106767"/>
              <a:gd name="connsiteX19" fmla="*/ 15136 w 12787526"/>
              <a:gd name="connsiteY19" fmla="*/ 5243804 h 7106767"/>
              <a:gd name="connsiteX20" fmla="*/ 5873944 w 12787526"/>
              <a:gd name="connsiteY20" fmla="*/ 997415 h 7106767"/>
              <a:gd name="connsiteX21" fmla="*/ 6748908 w 12787526"/>
              <a:gd name="connsiteY21" fmla="*/ 997415 h 7106767"/>
              <a:gd name="connsiteX22" fmla="*/ 6530168 w 12787526"/>
              <a:gd name="connsiteY22" fmla="*/ 5016985 h 7106767"/>
              <a:gd name="connsiteX23" fmla="*/ 5655202 w 12787526"/>
              <a:gd name="connsiteY23" fmla="*/ 5016985 h 7106767"/>
              <a:gd name="connsiteX24" fmla="*/ 4014878 w 12787526"/>
              <a:gd name="connsiteY24" fmla="*/ 981861 h 7106767"/>
              <a:gd name="connsiteX25" fmla="*/ 4889844 w 12787526"/>
              <a:gd name="connsiteY25" fmla="*/ 981861 h 7106767"/>
              <a:gd name="connsiteX26" fmla="*/ 4671102 w 12787526"/>
              <a:gd name="connsiteY26" fmla="*/ 4833902 h 7106767"/>
              <a:gd name="connsiteX27" fmla="*/ 3796137 w 12787526"/>
              <a:gd name="connsiteY27" fmla="*/ 4833902 h 7106767"/>
              <a:gd name="connsiteX28" fmla="*/ 7725240 w 12787526"/>
              <a:gd name="connsiteY28" fmla="*/ 890419 h 7106767"/>
              <a:gd name="connsiteX29" fmla="*/ 8600204 w 12787526"/>
              <a:gd name="connsiteY29" fmla="*/ 890419 h 7106767"/>
              <a:gd name="connsiteX30" fmla="*/ 8381464 w 12787526"/>
              <a:gd name="connsiteY30" fmla="*/ 4779248 h 7106767"/>
              <a:gd name="connsiteX31" fmla="*/ 7506498 w 12787526"/>
              <a:gd name="connsiteY31" fmla="*/ 4779248 h 7106767"/>
              <a:gd name="connsiteX32" fmla="*/ 8704590 w 12787526"/>
              <a:gd name="connsiteY32" fmla="*/ 798979 h 7106767"/>
              <a:gd name="connsiteX33" fmla="*/ 9579556 w 12787526"/>
              <a:gd name="connsiteY33" fmla="*/ 798979 h 7106767"/>
              <a:gd name="connsiteX34" fmla="*/ 9360814 w 12787526"/>
              <a:gd name="connsiteY34" fmla="*/ 3947498 h 7106767"/>
              <a:gd name="connsiteX35" fmla="*/ 8485848 w 12787526"/>
              <a:gd name="connsiteY35" fmla="*/ 3947498 h 7106767"/>
              <a:gd name="connsiteX36" fmla="*/ 4983718 w 12787526"/>
              <a:gd name="connsiteY36" fmla="*/ 775647 h 7106767"/>
              <a:gd name="connsiteX37" fmla="*/ 5858684 w 12787526"/>
              <a:gd name="connsiteY37" fmla="*/ 775647 h 7106767"/>
              <a:gd name="connsiteX38" fmla="*/ 5639942 w 12787526"/>
              <a:gd name="connsiteY38" fmla="*/ 3960947 h 7106767"/>
              <a:gd name="connsiteX39" fmla="*/ 4764976 w 12787526"/>
              <a:gd name="connsiteY39" fmla="*/ 3960947 h 7106767"/>
              <a:gd name="connsiteX40" fmla="*/ 2153278 w 12787526"/>
              <a:gd name="connsiteY40" fmla="*/ 535179 h 7106767"/>
              <a:gd name="connsiteX41" fmla="*/ 3028244 w 12787526"/>
              <a:gd name="connsiteY41" fmla="*/ 535179 h 7106767"/>
              <a:gd name="connsiteX42" fmla="*/ 2809503 w 12787526"/>
              <a:gd name="connsiteY42" fmla="*/ 5214272 h 7106767"/>
              <a:gd name="connsiteX43" fmla="*/ 1934537 w 12787526"/>
              <a:gd name="connsiteY43" fmla="*/ 5214272 h 7106767"/>
              <a:gd name="connsiteX44" fmla="*/ 1226477 w 12787526"/>
              <a:gd name="connsiteY44" fmla="*/ 432695 h 7106767"/>
              <a:gd name="connsiteX45" fmla="*/ 2101443 w 12787526"/>
              <a:gd name="connsiteY45" fmla="*/ 432695 h 7106767"/>
              <a:gd name="connsiteX46" fmla="*/ 1882702 w 12787526"/>
              <a:gd name="connsiteY46" fmla="*/ 4527144 h 7106767"/>
              <a:gd name="connsiteX47" fmla="*/ 1007736 w 12787526"/>
              <a:gd name="connsiteY47" fmla="*/ 4527144 h 7106767"/>
              <a:gd name="connsiteX48" fmla="*/ 0 w 12787526"/>
              <a:gd name="connsiteY48" fmla="*/ 0 h 7106767"/>
              <a:gd name="connsiteX49" fmla="*/ 12787526 w 12787526"/>
              <a:gd name="connsiteY49" fmla="*/ 0 h 7106767"/>
              <a:gd name="connsiteX50" fmla="*/ 12787526 w 12787526"/>
              <a:gd name="connsiteY50" fmla="*/ 7106767 h 7106767"/>
              <a:gd name="connsiteX51" fmla="*/ 0 w 12787526"/>
              <a:gd name="connsiteY51" fmla="*/ 7106767 h 7106767"/>
              <a:gd name="connsiteX52" fmla="*/ 0 w 12787526"/>
              <a:gd name="connsiteY52" fmla="*/ 5954623 h 7106767"/>
              <a:gd name="connsiteX53" fmla="*/ 12517304 w 12787526"/>
              <a:gd name="connsiteY53" fmla="*/ 5954623 h 7106767"/>
              <a:gd name="connsiteX54" fmla="*/ 12517304 w 12787526"/>
              <a:gd name="connsiteY54" fmla="*/ 377533 h 7106767"/>
              <a:gd name="connsiteX55" fmla="*/ 0 w 12787526"/>
              <a:gd name="connsiteY55" fmla="*/ 377533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2787526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1127416 w 12787526"/>
              <a:gd name="connsiteY65" fmla="*/ 5914344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068454 w 11525654"/>
              <a:gd name="connsiteY62" fmla="*/ 6985931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141606 w 11525654"/>
              <a:gd name="connsiteY62" fmla="*/ 5978962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0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0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11192256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112280 w 11510518"/>
              <a:gd name="connsiteY65" fmla="*/ 5914344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231984 w 11510518"/>
              <a:gd name="connsiteY63" fmla="*/ 434767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243803"/>
              <a:gd name="connsiteX1" fmla="*/ 3939909 w 11510518"/>
              <a:gd name="connsiteY1" fmla="*/ 1420669 h 5243803"/>
              <a:gd name="connsiteX2" fmla="*/ 3721168 w 11510518"/>
              <a:gd name="connsiteY2" fmla="*/ 5041188 h 5243803"/>
              <a:gd name="connsiteX3" fmla="*/ 2846202 w 11510518"/>
              <a:gd name="connsiteY3" fmla="*/ 5041188 h 5243803"/>
              <a:gd name="connsiteX4" fmla="*/ 3064943 w 11510518"/>
              <a:gd name="connsiteY4" fmla="*/ 1420669 h 5243803"/>
              <a:gd name="connsiteX5" fmla="*/ 6770052 w 11510518"/>
              <a:gd name="connsiteY5" fmla="*/ 1317975 h 5243803"/>
              <a:gd name="connsiteX6" fmla="*/ 7645018 w 11510518"/>
              <a:gd name="connsiteY6" fmla="*/ 1317975 h 5243803"/>
              <a:gd name="connsiteX7" fmla="*/ 7426276 w 11510518"/>
              <a:gd name="connsiteY7" fmla="*/ 4938495 h 5243803"/>
              <a:gd name="connsiteX8" fmla="*/ 6551312 w 11510518"/>
              <a:gd name="connsiteY8" fmla="*/ 4938495 h 5243803"/>
              <a:gd name="connsiteX9" fmla="*/ 6770052 w 11510518"/>
              <a:gd name="connsiteY9" fmla="*/ 1317975 h 5243803"/>
              <a:gd name="connsiteX10" fmla="*/ 9571900 w 11510518"/>
              <a:gd name="connsiteY10" fmla="*/ 1230114 h 5243803"/>
              <a:gd name="connsiteX11" fmla="*/ 10446866 w 11510518"/>
              <a:gd name="connsiteY11" fmla="*/ 1230114 h 5243803"/>
              <a:gd name="connsiteX12" fmla="*/ 10228124 w 11510518"/>
              <a:gd name="connsiteY12" fmla="*/ 4624956 h 5243803"/>
              <a:gd name="connsiteX13" fmla="*/ 9353160 w 11510518"/>
              <a:gd name="connsiteY13" fmla="*/ 4624956 h 5243803"/>
              <a:gd name="connsiteX14" fmla="*/ 9571900 w 11510518"/>
              <a:gd name="connsiteY14" fmla="*/ 1230114 h 5243803"/>
              <a:gd name="connsiteX15" fmla="*/ 10548520 w 11510518"/>
              <a:gd name="connsiteY15" fmla="*/ 1055433 h 5243803"/>
              <a:gd name="connsiteX16" fmla="*/ 11423484 w 11510518"/>
              <a:gd name="connsiteY16" fmla="*/ 1055433 h 5243803"/>
              <a:gd name="connsiteX17" fmla="*/ 11204744 w 11510518"/>
              <a:gd name="connsiteY17" fmla="*/ 4387212 h 5243803"/>
              <a:gd name="connsiteX18" fmla="*/ 10329778 w 11510518"/>
              <a:gd name="connsiteY18" fmla="*/ 4387212 h 5243803"/>
              <a:gd name="connsiteX19" fmla="*/ 10548520 w 11510518"/>
              <a:gd name="connsiteY19" fmla="*/ 1055433 h 5243803"/>
              <a:gd name="connsiteX20" fmla="*/ 218741 w 11510518"/>
              <a:gd name="connsiteY20" fmla="*/ 1013391 h 5243803"/>
              <a:gd name="connsiteX21" fmla="*/ 1093707 w 11510518"/>
              <a:gd name="connsiteY21" fmla="*/ 1013391 h 5243803"/>
              <a:gd name="connsiteX22" fmla="*/ 874966 w 11510518"/>
              <a:gd name="connsiteY22" fmla="*/ 5243804 h 5243803"/>
              <a:gd name="connsiteX23" fmla="*/ 0 w 11510518"/>
              <a:gd name="connsiteY23" fmla="*/ 5243804 h 5243803"/>
              <a:gd name="connsiteX24" fmla="*/ 218741 w 11510518"/>
              <a:gd name="connsiteY24" fmla="*/ 1013391 h 5243803"/>
              <a:gd name="connsiteX25" fmla="*/ 5858808 w 11510518"/>
              <a:gd name="connsiteY25" fmla="*/ 997415 h 5243803"/>
              <a:gd name="connsiteX26" fmla="*/ 6733772 w 11510518"/>
              <a:gd name="connsiteY26" fmla="*/ 997415 h 5243803"/>
              <a:gd name="connsiteX27" fmla="*/ 6515032 w 11510518"/>
              <a:gd name="connsiteY27" fmla="*/ 5016985 h 5243803"/>
              <a:gd name="connsiteX28" fmla="*/ 5640066 w 11510518"/>
              <a:gd name="connsiteY28" fmla="*/ 5016985 h 5243803"/>
              <a:gd name="connsiteX29" fmla="*/ 5858808 w 11510518"/>
              <a:gd name="connsiteY29" fmla="*/ 997415 h 5243803"/>
              <a:gd name="connsiteX30" fmla="*/ 3999742 w 11510518"/>
              <a:gd name="connsiteY30" fmla="*/ 981861 h 5243803"/>
              <a:gd name="connsiteX31" fmla="*/ 4874708 w 11510518"/>
              <a:gd name="connsiteY31" fmla="*/ 981861 h 5243803"/>
              <a:gd name="connsiteX32" fmla="*/ 4655966 w 11510518"/>
              <a:gd name="connsiteY32" fmla="*/ 4833902 h 5243803"/>
              <a:gd name="connsiteX33" fmla="*/ 3781001 w 11510518"/>
              <a:gd name="connsiteY33" fmla="*/ 4833902 h 5243803"/>
              <a:gd name="connsiteX34" fmla="*/ 3999742 w 11510518"/>
              <a:gd name="connsiteY34" fmla="*/ 981861 h 5243803"/>
              <a:gd name="connsiteX35" fmla="*/ 7710104 w 11510518"/>
              <a:gd name="connsiteY35" fmla="*/ 890419 h 5243803"/>
              <a:gd name="connsiteX36" fmla="*/ 8585068 w 11510518"/>
              <a:gd name="connsiteY36" fmla="*/ 890419 h 5243803"/>
              <a:gd name="connsiteX37" fmla="*/ 8366328 w 11510518"/>
              <a:gd name="connsiteY37" fmla="*/ 4779248 h 5243803"/>
              <a:gd name="connsiteX38" fmla="*/ 7491362 w 11510518"/>
              <a:gd name="connsiteY38" fmla="*/ 4779248 h 5243803"/>
              <a:gd name="connsiteX39" fmla="*/ 7710104 w 11510518"/>
              <a:gd name="connsiteY39" fmla="*/ 890419 h 5243803"/>
              <a:gd name="connsiteX40" fmla="*/ 8689454 w 11510518"/>
              <a:gd name="connsiteY40" fmla="*/ 798979 h 5243803"/>
              <a:gd name="connsiteX41" fmla="*/ 9564420 w 11510518"/>
              <a:gd name="connsiteY41" fmla="*/ 798979 h 5243803"/>
              <a:gd name="connsiteX42" fmla="*/ 9345678 w 11510518"/>
              <a:gd name="connsiteY42" fmla="*/ 3947498 h 5243803"/>
              <a:gd name="connsiteX43" fmla="*/ 8470712 w 11510518"/>
              <a:gd name="connsiteY43" fmla="*/ 3947498 h 5243803"/>
              <a:gd name="connsiteX44" fmla="*/ 8689454 w 11510518"/>
              <a:gd name="connsiteY44" fmla="*/ 798979 h 5243803"/>
              <a:gd name="connsiteX45" fmla="*/ 4968582 w 11510518"/>
              <a:gd name="connsiteY45" fmla="*/ 775647 h 5243803"/>
              <a:gd name="connsiteX46" fmla="*/ 5843548 w 11510518"/>
              <a:gd name="connsiteY46" fmla="*/ 775647 h 5243803"/>
              <a:gd name="connsiteX47" fmla="*/ 5624806 w 11510518"/>
              <a:gd name="connsiteY47" fmla="*/ 3960947 h 5243803"/>
              <a:gd name="connsiteX48" fmla="*/ 4749840 w 11510518"/>
              <a:gd name="connsiteY48" fmla="*/ 3960947 h 5243803"/>
              <a:gd name="connsiteX49" fmla="*/ 4968582 w 11510518"/>
              <a:gd name="connsiteY49" fmla="*/ 775647 h 5243803"/>
              <a:gd name="connsiteX50" fmla="*/ 2138142 w 11510518"/>
              <a:gd name="connsiteY50" fmla="*/ 535179 h 5243803"/>
              <a:gd name="connsiteX51" fmla="*/ 3013108 w 11510518"/>
              <a:gd name="connsiteY51" fmla="*/ 535179 h 5243803"/>
              <a:gd name="connsiteX52" fmla="*/ 2794367 w 11510518"/>
              <a:gd name="connsiteY52" fmla="*/ 5214272 h 5243803"/>
              <a:gd name="connsiteX53" fmla="*/ 1919401 w 11510518"/>
              <a:gd name="connsiteY53" fmla="*/ 5214272 h 5243803"/>
              <a:gd name="connsiteX54" fmla="*/ 2138142 w 11510518"/>
              <a:gd name="connsiteY54" fmla="*/ 535179 h 5243803"/>
              <a:gd name="connsiteX55" fmla="*/ 1211341 w 11510518"/>
              <a:gd name="connsiteY55" fmla="*/ 432695 h 5243803"/>
              <a:gd name="connsiteX56" fmla="*/ 2086307 w 11510518"/>
              <a:gd name="connsiteY56" fmla="*/ 432695 h 5243803"/>
              <a:gd name="connsiteX57" fmla="*/ 1867566 w 11510518"/>
              <a:gd name="connsiteY57" fmla="*/ 4527144 h 5243803"/>
              <a:gd name="connsiteX58" fmla="*/ 992600 w 11510518"/>
              <a:gd name="connsiteY58" fmla="*/ 4527144 h 5243803"/>
              <a:gd name="connsiteX59" fmla="*/ 1211341 w 11510518"/>
              <a:gd name="connsiteY59" fmla="*/ 432695 h 5243803"/>
              <a:gd name="connsiteX60" fmla="*/ 314048 w 11510518"/>
              <a:gd name="connsiteY60" fmla="*/ 0 h 5243803"/>
              <a:gd name="connsiteX61" fmla="*/ 11510518 w 11510518"/>
              <a:gd name="connsiteY61" fmla="*/ 0 h 5243803"/>
              <a:gd name="connsiteX62" fmla="*/ 11217910 w 11510518"/>
              <a:gd name="connsiteY62" fmla="*/ 4287255 h 5243803"/>
              <a:gd name="connsiteX63" fmla="*/ 11231984 w 11510518"/>
              <a:gd name="connsiteY63" fmla="*/ 4347674 h 5243803"/>
              <a:gd name="connsiteX64" fmla="*/ 11231984 w 11510518"/>
              <a:gd name="connsiteY64" fmla="*/ 4222638 h 5243803"/>
              <a:gd name="connsiteX65" fmla="*/ 11222008 w 11510518"/>
              <a:gd name="connsiteY65" fmla="*/ 4363612 h 5243803"/>
              <a:gd name="connsiteX66" fmla="*/ 11459752 w 11510518"/>
              <a:gd name="connsiteY66" fmla="*/ 357393 h 5243803"/>
              <a:gd name="connsiteX67" fmla="*/ 423776 w 11510518"/>
              <a:gd name="connsiteY67" fmla="*/ 377533 h 5243803"/>
              <a:gd name="connsiteX68" fmla="*/ 314048 w 11510518"/>
              <a:gd name="connsiteY68" fmla="*/ 0 h 5243803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423776 w 11510518"/>
              <a:gd name="connsiteY67" fmla="*/ 377533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1082411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06304"/>
              <a:gd name="connsiteY0" fmla="*/ 987974 h 4811109"/>
              <a:gd name="connsiteX1" fmla="*/ 3939909 w 11506304"/>
              <a:gd name="connsiteY1" fmla="*/ 987974 h 4811109"/>
              <a:gd name="connsiteX2" fmla="*/ 3721168 w 11506304"/>
              <a:gd name="connsiteY2" fmla="*/ 4608493 h 4811109"/>
              <a:gd name="connsiteX3" fmla="*/ 2846202 w 11506304"/>
              <a:gd name="connsiteY3" fmla="*/ 4608493 h 4811109"/>
              <a:gd name="connsiteX4" fmla="*/ 3064943 w 11506304"/>
              <a:gd name="connsiteY4" fmla="*/ 987974 h 4811109"/>
              <a:gd name="connsiteX5" fmla="*/ 6770052 w 11506304"/>
              <a:gd name="connsiteY5" fmla="*/ 885280 h 4811109"/>
              <a:gd name="connsiteX6" fmla="*/ 7645018 w 11506304"/>
              <a:gd name="connsiteY6" fmla="*/ 885280 h 4811109"/>
              <a:gd name="connsiteX7" fmla="*/ 7426276 w 11506304"/>
              <a:gd name="connsiteY7" fmla="*/ 4505800 h 4811109"/>
              <a:gd name="connsiteX8" fmla="*/ 6551312 w 11506304"/>
              <a:gd name="connsiteY8" fmla="*/ 4505800 h 4811109"/>
              <a:gd name="connsiteX9" fmla="*/ 6770052 w 11506304"/>
              <a:gd name="connsiteY9" fmla="*/ 885280 h 4811109"/>
              <a:gd name="connsiteX10" fmla="*/ 9571900 w 11506304"/>
              <a:gd name="connsiteY10" fmla="*/ 797419 h 4811109"/>
              <a:gd name="connsiteX11" fmla="*/ 10446866 w 11506304"/>
              <a:gd name="connsiteY11" fmla="*/ 797419 h 4811109"/>
              <a:gd name="connsiteX12" fmla="*/ 10228124 w 11506304"/>
              <a:gd name="connsiteY12" fmla="*/ 4192261 h 4811109"/>
              <a:gd name="connsiteX13" fmla="*/ 9353160 w 11506304"/>
              <a:gd name="connsiteY13" fmla="*/ 4192261 h 4811109"/>
              <a:gd name="connsiteX14" fmla="*/ 9571900 w 11506304"/>
              <a:gd name="connsiteY14" fmla="*/ 797419 h 4811109"/>
              <a:gd name="connsiteX15" fmla="*/ 10548520 w 11506304"/>
              <a:gd name="connsiteY15" fmla="*/ 622738 h 4811109"/>
              <a:gd name="connsiteX16" fmla="*/ 11423484 w 11506304"/>
              <a:gd name="connsiteY16" fmla="*/ 622738 h 4811109"/>
              <a:gd name="connsiteX17" fmla="*/ 11204744 w 11506304"/>
              <a:gd name="connsiteY17" fmla="*/ 3954517 h 4811109"/>
              <a:gd name="connsiteX18" fmla="*/ 10329778 w 11506304"/>
              <a:gd name="connsiteY18" fmla="*/ 3954517 h 4811109"/>
              <a:gd name="connsiteX19" fmla="*/ 10548520 w 11506304"/>
              <a:gd name="connsiteY19" fmla="*/ 622738 h 4811109"/>
              <a:gd name="connsiteX20" fmla="*/ 218741 w 11506304"/>
              <a:gd name="connsiteY20" fmla="*/ 580696 h 4811109"/>
              <a:gd name="connsiteX21" fmla="*/ 1093707 w 11506304"/>
              <a:gd name="connsiteY21" fmla="*/ 580696 h 4811109"/>
              <a:gd name="connsiteX22" fmla="*/ 874966 w 11506304"/>
              <a:gd name="connsiteY22" fmla="*/ 4811109 h 4811109"/>
              <a:gd name="connsiteX23" fmla="*/ 0 w 11506304"/>
              <a:gd name="connsiteY23" fmla="*/ 4811109 h 4811109"/>
              <a:gd name="connsiteX24" fmla="*/ 218741 w 11506304"/>
              <a:gd name="connsiteY24" fmla="*/ 580696 h 4811109"/>
              <a:gd name="connsiteX25" fmla="*/ 5858808 w 11506304"/>
              <a:gd name="connsiteY25" fmla="*/ 564720 h 4811109"/>
              <a:gd name="connsiteX26" fmla="*/ 6733772 w 11506304"/>
              <a:gd name="connsiteY26" fmla="*/ 564720 h 4811109"/>
              <a:gd name="connsiteX27" fmla="*/ 6515032 w 11506304"/>
              <a:gd name="connsiteY27" fmla="*/ 4584290 h 4811109"/>
              <a:gd name="connsiteX28" fmla="*/ 5640066 w 11506304"/>
              <a:gd name="connsiteY28" fmla="*/ 4584290 h 4811109"/>
              <a:gd name="connsiteX29" fmla="*/ 5858808 w 11506304"/>
              <a:gd name="connsiteY29" fmla="*/ 564720 h 4811109"/>
              <a:gd name="connsiteX30" fmla="*/ 3999742 w 11506304"/>
              <a:gd name="connsiteY30" fmla="*/ 549166 h 4811109"/>
              <a:gd name="connsiteX31" fmla="*/ 4874708 w 11506304"/>
              <a:gd name="connsiteY31" fmla="*/ 549166 h 4811109"/>
              <a:gd name="connsiteX32" fmla="*/ 4655966 w 11506304"/>
              <a:gd name="connsiteY32" fmla="*/ 4401207 h 4811109"/>
              <a:gd name="connsiteX33" fmla="*/ 3781001 w 11506304"/>
              <a:gd name="connsiteY33" fmla="*/ 4401207 h 4811109"/>
              <a:gd name="connsiteX34" fmla="*/ 3999742 w 11506304"/>
              <a:gd name="connsiteY34" fmla="*/ 549166 h 4811109"/>
              <a:gd name="connsiteX35" fmla="*/ 7710104 w 11506304"/>
              <a:gd name="connsiteY35" fmla="*/ 457724 h 4811109"/>
              <a:gd name="connsiteX36" fmla="*/ 8585068 w 11506304"/>
              <a:gd name="connsiteY36" fmla="*/ 457724 h 4811109"/>
              <a:gd name="connsiteX37" fmla="*/ 8366328 w 11506304"/>
              <a:gd name="connsiteY37" fmla="*/ 4346553 h 4811109"/>
              <a:gd name="connsiteX38" fmla="*/ 7491362 w 11506304"/>
              <a:gd name="connsiteY38" fmla="*/ 4346553 h 4811109"/>
              <a:gd name="connsiteX39" fmla="*/ 7710104 w 11506304"/>
              <a:gd name="connsiteY39" fmla="*/ 457724 h 4811109"/>
              <a:gd name="connsiteX40" fmla="*/ 8689454 w 11506304"/>
              <a:gd name="connsiteY40" fmla="*/ 366284 h 4811109"/>
              <a:gd name="connsiteX41" fmla="*/ 9564420 w 11506304"/>
              <a:gd name="connsiteY41" fmla="*/ 366284 h 4811109"/>
              <a:gd name="connsiteX42" fmla="*/ 9345678 w 11506304"/>
              <a:gd name="connsiteY42" fmla="*/ 3514803 h 4811109"/>
              <a:gd name="connsiteX43" fmla="*/ 8470712 w 11506304"/>
              <a:gd name="connsiteY43" fmla="*/ 3514803 h 4811109"/>
              <a:gd name="connsiteX44" fmla="*/ 8689454 w 11506304"/>
              <a:gd name="connsiteY44" fmla="*/ 366284 h 4811109"/>
              <a:gd name="connsiteX45" fmla="*/ 4968582 w 11506304"/>
              <a:gd name="connsiteY45" fmla="*/ 342952 h 4811109"/>
              <a:gd name="connsiteX46" fmla="*/ 5843548 w 11506304"/>
              <a:gd name="connsiteY46" fmla="*/ 342952 h 4811109"/>
              <a:gd name="connsiteX47" fmla="*/ 5624806 w 11506304"/>
              <a:gd name="connsiteY47" fmla="*/ 3528252 h 4811109"/>
              <a:gd name="connsiteX48" fmla="*/ 4749840 w 11506304"/>
              <a:gd name="connsiteY48" fmla="*/ 3528252 h 4811109"/>
              <a:gd name="connsiteX49" fmla="*/ 4968582 w 11506304"/>
              <a:gd name="connsiteY49" fmla="*/ 342952 h 4811109"/>
              <a:gd name="connsiteX50" fmla="*/ 2138142 w 11506304"/>
              <a:gd name="connsiteY50" fmla="*/ 102484 h 4811109"/>
              <a:gd name="connsiteX51" fmla="*/ 3013108 w 11506304"/>
              <a:gd name="connsiteY51" fmla="*/ 102484 h 4811109"/>
              <a:gd name="connsiteX52" fmla="*/ 2794367 w 11506304"/>
              <a:gd name="connsiteY52" fmla="*/ 4781577 h 4811109"/>
              <a:gd name="connsiteX53" fmla="*/ 1919401 w 11506304"/>
              <a:gd name="connsiteY53" fmla="*/ 4781577 h 4811109"/>
              <a:gd name="connsiteX54" fmla="*/ 2138142 w 11506304"/>
              <a:gd name="connsiteY54" fmla="*/ 102484 h 4811109"/>
              <a:gd name="connsiteX55" fmla="*/ 1211341 w 11506304"/>
              <a:gd name="connsiteY55" fmla="*/ 0 h 4811109"/>
              <a:gd name="connsiteX56" fmla="*/ 2086307 w 11506304"/>
              <a:gd name="connsiteY56" fmla="*/ 0 h 4811109"/>
              <a:gd name="connsiteX57" fmla="*/ 1867566 w 11506304"/>
              <a:gd name="connsiteY57" fmla="*/ 4094449 h 4811109"/>
              <a:gd name="connsiteX58" fmla="*/ 992600 w 11506304"/>
              <a:gd name="connsiteY58" fmla="*/ 4094449 h 4811109"/>
              <a:gd name="connsiteX59" fmla="*/ 1211341 w 11506304"/>
              <a:gd name="connsiteY59" fmla="*/ 0 h 4811109"/>
              <a:gd name="connsiteX60" fmla="*/ 11414864 w 11506304"/>
              <a:gd name="connsiteY60" fmla="*/ 695110 h 4811109"/>
              <a:gd name="connsiteX61" fmla="*/ 11419078 w 11506304"/>
              <a:gd name="connsiteY61" fmla="*/ 614552 h 4811109"/>
              <a:gd name="connsiteX62" fmla="*/ 11217910 w 11506304"/>
              <a:gd name="connsiteY62" fmla="*/ 3854560 h 4811109"/>
              <a:gd name="connsiteX63" fmla="*/ 11231984 w 11506304"/>
              <a:gd name="connsiteY63" fmla="*/ 3914979 h 4811109"/>
              <a:gd name="connsiteX64" fmla="*/ 11231984 w 11506304"/>
              <a:gd name="connsiteY64" fmla="*/ 3789943 h 4811109"/>
              <a:gd name="connsiteX65" fmla="*/ 11222008 w 11506304"/>
              <a:gd name="connsiteY65" fmla="*/ 3930917 h 4811109"/>
              <a:gd name="connsiteX66" fmla="*/ 11459752 w 11506304"/>
              <a:gd name="connsiteY66" fmla="*/ 649716 h 4811109"/>
              <a:gd name="connsiteX67" fmla="*/ 11506304 w 11506304"/>
              <a:gd name="connsiteY67" fmla="*/ 730273 h 4811109"/>
              <a:gd name="connsiteX68" fmla="*/ 11414864 w 11506304"/>
              <a:gd name="connsiteY68" fmla="*/ 695110 h 481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1506304" h="4811109">
                <a:moveTo>
                  <a:pt x="3064943" y="987974"/>
                </a:moveTo>
                <a:lnTo>
                  <a:pt x="3939909" y="987974"/>
                </a:lnTo>
                <a:lnTo>
                  <a:pt x="3721168" y="4608493"/>
                </a:lnTo>
                <a:lnTo>
                  <a:pt x="2846202" y="4608493"/>
                </a:lnTo>
                <a:lnTo>
                  <a:pt x="3064943" y="987974"/>
                </a:lnTo>
                <a:close/>
                <a:moveTo>
                  <a:pt x="6770052" y="885280"/>
                </a:moveTo>
                <a:lnTo>
                  <a:pt x="7645018" y="885280"/>
                </a:lnTo>
                <a:lnTo>
                  <a:pt x="7426276" y="4505800"/>
                </a:lnTo>
                <a:lnTo>
                  <a:pt x="6551312" y="4505800"/>
                </a:lnTo>
                <a:lnTo>
                  <a:pt x="6770052" y="885280"/>
                </a:lnTo>
                <a:close/>
                <a:moveTo>
                  <a:pt x="9571900" y="797419"/>
                </a:moveTo>
                <a:lnTo>
                  <a:pt x="10446866" y="797419"/>
                </a:lnTo>
                <a:lnTo>
                  <a:pt x="10228124" y="4192261"/>
                </a:lnTo>
                <a:lnTo>
                  <a:pt x="9353160" y="4192261"/>
                </a:lnTo>
                <a:lnTo>
                  <a:pt x="9571900" y="797419"/>
                </a:lnTo>
                <a:close/>
                <a:moveTo>
                  <a:pt x="10548520" y="622738"/>
                </a:moveTo>
                <a:lnTo>
                  <a:pt x="11423484" y="622738"/>
                </a:lnTo>
                <a:lnTo>
                  <a:pt x="11204744" y="3954517"/>
                </a:lnTo>
                <a:lnTo>
                  <a:pt x="10329778" y="3954517"/>
                </a:lnTo>
                <a:lnTo>
                  <a:pt x="10548520" y="622738"/>
                </a:lnTo>
                <a:close/>
                <a:moveTo>
                  <a:pt x="218741" y="580696"/>
                </a:moveTo>
                <a:lnTo>
                  <a:pt x="1093707" y="580696"/>
                </a:lnTo>
                <a:lnTo>
                  <a:pt x="874966" y="4811109"/>
                </a:lnTo>
                <a:lnTo>
                  <a:pt x="0" y="4811109"/>
                </a:lnTo>
                <a:lnTo>
                  <a:pt x="218741" y="580696"/>
                </a:lnTo>
                <a:close/>
                <a:moveTo>
                  <a:pt x="5858808" y="564720"/>
                </a:moveTo>
                <a:lnTo>
                  <a:pt x="6733772" y="564720"/>
                </a:lnTo>
                <a:lnTo>
                  <a:pt x="6515032" y="4584290"/>
                </a:lnTo>
                <a:lnTo>
                  <a:pt x="5640066" y="4584290"/>
                </a:lnTo>
                <a:lnTo>
                  <a:pt x="5858808" y="564720"/>
                </a:lnTo>
                <a:close/>
                <a:moveTo>
                  <a:pt x="3999742" y="549166"/>
                </a:moveTo>
                <a:lnTo>
                  <a:pt x="4874708" y="549166"/>
                </a:lnTo>
                <a:lnTo>
                  <a:pt x="4655966" y="4401207"/>
                </a:lnTo>
                <a:lnTo>
                  <a:pt x="3781001" y="4401207"/>
                </a:lnTo>
                <a:lnTo>
                  <a:pt x="3999742" y="549166"/>
                </a:lnTo>
                <a:close/>
                <a:moveTo>
                  <a:pt x="7710104" y="457724"/>
                </a:moveTo>
                <a:lnTo>
                  <a:pt x="8585068" y="457724"/>
                </a:lnTo>
                <a:lnTo>
                  <a:pt x="8366328" y="4346553"/>
                </a:lnTo>
                <a:lnTo>
                  <a:pt x="7491362" y="4346553"/>
                </a:lnTo>
                <a:lnTo>
                  <a:pt x="7710104" y="457724"/>
                </a:lnTo>
                <a:close/>
                <a:moveTo>
                  <a:pt x="8689454" y="366284"/>
                </a:moveTo>
                <a:lnTo>
                  <a:pt x="9564420" y="366284"/>
                </a:lnTo>
                <a:lnTo>
                  <a:pt x="9345678" y="3514803"/>
                </a:lnTo>
                <a:lnTo>
                  <a:pt x="8470712" y="3514803"/>
                </a:lnTo>
                <a:lnTo>
                  <a:pt x="8689454" y="366284"/>
                </a:lnTo>
                <a:close/>
                <a:moveTo>
                  <a:pt x="4968582" y="342952"/>
                </a:moveTo>
                <a:lnTo>
                  <a:pt x="5843548" y="342952"/>
                </a:lnTo>
                <a:lnTo>
                  <a:pt x="5624806" y="3528252"/>
                </a:lnTo>
                <a:lnTo>
                  <a:pt x="4749840" y="3528252"/>
                </a:lnTo>
                <a:lnTo>
                  <a:pt x="4968582" y="342952"/>
                </a:lnTo>
                <a:close/>
                <a:moveTo>
                  <a:pt x="2138142" y="102484"/>
                </a:moveTo>
                <a:lnTo>
                  <a:pt x="3013108" y="102484"/>
                </a:lnTo>
                <a:lnTo>
                  <a:pt x="2794367" y="4781577"/>
                </a:lnTo>
                <a:lnTo>
                  <a:pt x="1919401" y="4781577"/>
                </a:lnTo>
                <a:lnTo>
                  <a:pt x="2138142" y="102484"/>
                </a:lnTo>
                <a:close/>
                <a:moveTo>
                  <a:pt x="1211341" y="0"/>
                </a:moveTo>
                <a:lnTo>
                  <a:pt x="2086307" y="0"/>
                </a:lnTo>
                <a:lnTo>
                  <a:pt x="1867566" y="4094449"/>
                </a:lnTo>
                <a:lnTo>
                  <a:pt x="992600" y="4094449"/>
                </a:lnTo>
                <a:lnTo>
                  <a:pt x="1211341" y="0"/>
                </a:lnTo>
                <a:close/>
                <a:moveTo>
                  <a:pt x="11414864" y="695110"/>
                </a:moveTo>
                <a:cubicBezTo>
                  <a:pt x="11446749" y="762241"/>
                  <a:pt x="11387193" y="990487"/>
                  <a:pt x="11419078" y="614552"/>
                </a:cubicBezTo>
                <a:lnTo>
                  <a:pt x="11217910" y="3854560"/>
                </a:lnTo>
                <a:lnTo>
                  <a:pt x="11231984" y="3914979"/>
                </a:lnTo>
                <a:lnTo>
                  <a:pt x="11231984" y="3789943"/>
                </a:lnTo>
                <a:lnTo>
                  <a:pt x="11222008" y="3930917"/>
                </a:lnTo>
                <a:lnTo>
                  <a:pt x="11459752" y="649716"/>
                </a:lnTo>
                <a:lnTo>
                  <a:pt x="11506304" y="730273"/>
                </a:lnTo>
                <a:lnTo>
                  <a:pt x="11414864" y="695110"/>
                </a:lnTo>
                <a:close/>
              </a:path>
            </a:pathLst>
          </a:custGeom>
          <a:solidFill>
            <a:srgbClr val="789F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pic>
        <p:nvPicPr>
          <p:cNvPr id="4" name="图片 3">
            <a:hlinkHover r:id="rId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939046" y="507018"/>
            <a:ext cx="1093707" cy="3148519"/>
          </a:xfrm>
          <a:prstGeom prst="flowChartInputOutput">
            <a:avLst/>
          </a:prstGeom>
        </p:spPr>
      </p:pic>
      <p:pic>
        <p:nvPicPr>
          <p:cNvPr id="5" name="图片 4">
            <a:hlinkHover r:id="rId5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935312" y="598458"/>
            <a:ext cx="1093707" cy="3888829"/>
          </a:xfrm>
          <a:prstGeom prst="flowChartInputOutput">
            <a:avLst/>
          </a:prstGeom>
        </p:spPr>
      </p:pic>
      <p:pic>
        <p:nvPicPr>
          <p:cNvPr id="10" name="图片 9">
            <a:hlinkHover r:id="rId6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995261" y="1026014"/>
            <a:ext cx="1093707" cy="3620520"/>
          </a:xfrm>
          <a:prstGeom prst="flowChartInputOutput">
            <a:avLst/>
          </a:prstGeom>
        </p:spPr>
      </p:pic>
      <p:pic>
        <p:nvPicPr>
          <p:cNvPr id="11" name="图片 10">
            <a:hlinkHover r:id="rId7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6084016" y="705453"/>
            <a:ext cx="1093707" cy="4019571"/>
          </a:xfrm>
          <a:prstGeom prst="flowChartInputOutput">
            <a:avLst/>
          </a:prstGeom>
        </p:spPr>
      </p:pic>
      <p:pic>
        <p:nvPicPr>
          <p:cNvPr id="12" name="图片 11">
            <a:hlinkHover r:id="rId8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5193791" y="483685"/>
            <a:ext cx="1093707" cy="3185301"/>
          </a:xfrm>
          <a:prstGeom prst="flowChartInputOutput">
            <a:avLst/>
          </a:prstGeom>
        </p:spPr>
      </p:pic>
      <p:pic>
        <p:nvPicPr>
          <p:cNvPr id="13" name="图片 12">
            <a:hlinkHover r:id="rId9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4224951" y="689899"/>
            <a:ext cx="1093707" cy="3852042"/>
          </a:xfrm>
          <a:prstGeom prst="flowChartInputOutput">
            <a:avLst/>
          </a:prstGeom>
        </p:spPr>
      </p:pic>
      <p:pic>
        <p:nvPicPr>
          <p:cNvPr id="14" name="图片 13">
            <a:hlinkHover r:id="rId10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3290152" y="1128707"/>
            <a:ext cx="1093707" cy="3620520"/>
          </a:xfrm>
          <a:prstGeom prst="flowChartInputOutput">
            <a:avLst/>
          </a:prstGeom>
        </p:spPr>
      </p:pic>
      <p:pic>
        <p:nvPicPr>
          <p:cNvPr id="15" name="图片 14">
            <a:hlinkHover r:id="rId11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2363351" y="243217"/>
            <a:ext cx="1093707" cy="4679094"/>
          </a:xfrm>
          <a:prstGeom prst="flowChartInputOutput">
            <a:avLst/>
          </a:prstGeom>
        </p:spPr>
      </p:pic>
      <p:pic>
        <p:nvPicPr>
          <p:cNvPr id="16" name="图片 15">
            <a:hlinkHover r:id="rId1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1436550" y="140733"/>
            <a:ext cx="1093707" cy="4094450"/>
          </a:xfrm>
          <a:prstGeom prst="flowChartInputOutput">
            <a:avLst/>
          </a:prstGeom>
        </p:spPr>
      </p:pic>
      <p:pic>
        <p:nvPicPr>
          <p:cNvPr id="17" name="图片 16">
            <a:hlinkHover r:id="rId13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443950" y="721429"/>
            <a:ext cx="1093707" cy="4230414"/>
          </a:xfrm>
          <a:prstGeom prst="flowChartInputOutput">
            <a:avLst/>
          </a:prstGeom>
        </p:spPr>
      </p:pic>
      <p:pic>
        <p:nvPicPr>
          <p:cNvPr id="21" name="图片 20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939046" y="523610"/>
            <a:ext cx="1093707" cy="3148519"/>
          </a:xfrm>
          <a:prstGeom prst="flowChartInputOutput">
            <a:avLst/>
          </a:prstGeom>
          <a:noFill/>
        </p:spPr>
      </p:pic>
      <p:pic>
        <p:nvPicPr>
          <p:cNvPr id="22" name="图片 21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519106" y="7365530"/>
            <a:ext cx="1093707" cy="3888829"/>
          </a:xfrm>
          <a:prstGeom prst="flowChartInputOutput">
            <a:avLst/>
          </a:prstGeom>
          <a:noFill/>
        </p:spPr>
      </p:pic>
      <p:pic>
        <p:nvPicPr>
          <p:cNvPr id="23" name="图片 22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579055" y="7793086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24" name="图片 2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5667810" y="7472525"/>
            <a:ext cx="1093707" cy="4019571"/>
          </a:xfrm>
          <a:prstGeom prst="flowChartInputOutput">
            <a:avLst/>
          </a:prstGeom>
          <a:noFill/>
        </p:spPr>
      </p:pic>
      <p:pic>
        <p:nvPicPr>
          <p:cNvPr id="25" name="图片 2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4777585" y="7250757"/>
            <a:ext cx="1093707" cy="3185301"/>
          </a:xfrm>
          <a:prstGeom prst="flowChartInputOutput">
            <a:avLst/>
          </a:prstGeom>
          <a:noFill/>
        </p:spPr>
      </p:pic>
      <p:pic>
        <p:nvPicPr>
          <p:cNvPr id="26" name="图片 2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3808745" y="7456971"/>
            <a:ext cx="1093707" cy="3852042"/>
          </a:xfrm>
          <a:prstGeom prst="flowChartInputOutput">
            <a:avLst/>
          </a:prstGeom>
          <a:noFill/>
        </p:spPr>
      </p:pic>
      <p:pic>
        <p:nvPicPr>
          <p:cNvPr id="27" name="图片 2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2873946" y="7895779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105" name="图片 10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-983197" y="7895779"/>
            <a:ext cx="1093707" cy="4230414"/>
          </a:xfrm>
          <a:prstGeom prst="flowChartInputOutput">
            <a:avLst/>
          </a:prstGeom>
          <a:noFill/>
        </p:spPr>
      </p:pic>
      <p:pic>
        <p:nvPicPr>
          <p:cNvPr id="106" name="图片 10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321246" y="7149208"/>
            <a:ext cx="1093707" cy="4094450"/>
          </a:xfrm>
          <a:prstGeom prst="flowChartInputOutput">
            <a:avLst/>
          </a:prstGeom>
          <a:noFill/>
        </p:spPr>
      </p:pic>
      <p:pic>
        <p:nvPicPr>
          <p:cNvPr id="107" name="图片 10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1436549" y="7372047"/>
            <a:ext cx="1093707" cy="4679094"/>
          </a:xfrm>
          <a:prstGeom prst="flowChartInputOutput">
            <a:avLst/>
          </a:prstGeom>
          <a:noFill/>
        </p:spPr>
      </p:pic>
      <p:sp>
        <p:nvSpPr>
          <p:cNvPr id="108" name="文本框 107"/>
          <p:cNvSpPr txBox="1"/>
          <p:nvPr/>
        </p:nvSpPr>
        <p:spPr>
          <a:xfrm>
            <a:off x="585684" y="5342795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87474" y="467965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516683" y="5313448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43485" y="5151620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423820" y="4964212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-5-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374063" y="416517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14663" y="5139069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177723" y="504572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-8-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99185" y="490177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045309" y="4199315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-10-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927756" y="4774918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915200" y="4561244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-12-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9646524" y="1426183"/>
            <a:ext cx="2455854" cy="4691582"/>
          </a:xfrm>
          <a:prstGeom prst="parallelogram">
            <a:avLst>
              <a:gd name="adj" fmla="val 1464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511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394133" y="1297589"/>
            <a:ext cx="11506304" cy="4368835"/>
          </a:xfrm>
          <a:custGeom>
            <a:avLst/>
            <a:gdLst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6785188 w 12787526"/>
              <a:gd name="connsiteY4" fmla="*/ 1317975 h 7106767"/>
              <a:gd name="connsiteX5" fmla="*/ 7660154 w 12787526"/>
              <a:gd name="connsiteY5" fmla="*/ 1317975 h 7106767"/>
              <a:gd name="connsiteX6" fmla="*/ 7441412 w 12787526"/>
              <a:gd name="connsiteY6" fmla="*/ 4938495 h 7106767"/>
              <a:gd name="connsiteX7" fmla="*/ 6566448 w 12787526"/>
              <a:gd name="connsiteY7" fmla="*/ 4938495 h 7106767"/>
              <a:gd name="connsiteX8" fmla="*/ 9587036 w 12787526"/>
              <a:gd name="connsiteY8" fmla="*/ 1230114 h 7106767"/>
              <a:gd name="connsiteX9" fmla="*/ 10462002 w 12787526"/>
              <a:gd name="connsiteY9" fmla="*/ 1230114 h 7106767"/>
              <a:gd name="connsiteX10" fmla="*/ 10243260 w 12787526"/>
              <a:gd name="connsiteY10" fmla="*/ 4624956 h 7106767"/>
              <a:gd name="connsiteX11" fmla="*/ 9368296 w 12787526"/>
              <a:gd name="connsiteY11" fmla="*/ 4624956 h 7106767"/>
              <a:gd name="connsiteX12" fmla="*/ 10563656 w 12787526"/>
              <a:gd name="connsiteY12" fmla="*/ 1055433 h 7106767"/>
              <a:gd name="connsiteX13" fmla="*/ 11438620 w 12787526"/>
              <a:gd name="connsiteY13" fmla="*/ 1055433 h 7106767"/>
              <a:gd name="connsiteX14" fmla="*/ 11219880 w 12787526"/>
              <a:gd name="connsiteY14" fmla="*/ 4387212 h 7106767"/>
              <a:gd name="connsiteX15" fmla="*/ 10344914 w 12787526"/>
              <a:gd name="connsiteY15" fmla="*/ 4387212 h 7106767"/>
              <a:gd name="connsiteX16" fmla="*/ 233877 w 12787526"/>
              <a:gd name="connsiteY16" fmla="*/ 1013391 h 7106767"/>
              <a:gd name="connsiteX17" fmla="*/ 1108843 w 12787526"/>
              <a:gd name="connsiteY17" fmla="*/ 1013391 h 7106767"/>
              <a:gd name="connsiteX18" fmla="*/ 890102 w 12787526"/>
              <a:gd name="connsiteY18" fmla="*/ 5243804 h 7106767"/>
              <a:gd name="connsiteX19" fmla="*/ 15136 w 12787526"/>
              <a:gd name="connsiteY19" fmla="*/ 5243804 h 7106767"/>
              <a:gd name="connsiteX20" fmla="*/ 5873944 w 12787526"/>
              <a:gd name="connsiteY20" fmla="*/ 997415 h 7106767"/>
              <a:gd name="connsiteX21" fmla="*/ 6748908 w 12787526"/>
              <a:gd name="connsiteY21" fmla="*/ 997415 h 7106767"/>
              <a:gd name="connsiteX22" fmla="*/ 6530168 w 12787526"/>
              <a:gd name="connsiteY22" fmla="*/ 5016985 h 7106767"/>
              <a:gd name="connsiteX23" fmla="*/ 5655202 w 12787526"/>
              <a:gd name="connsiteY23" fmla="*/ 5016985 h 7106767"/>
              <a:gd name="connsiteX24" fmla="*/ 4014878 w 12787526"/>
              <a:gd name="connsiteY24" fmla="*/ 981861 h 7106767"/>
              <a:gd name="connsiteX25" fmla="*/ 4889844 w 12787526"/>
              <a:gd name="connsiteY25" fmla="*/ 981861 h 7106767"/>
              <a:gd name="connsiteX26" fmla="*/ 4671102 w 12787526"/>
              <a:gd name="connsiteY26" fmla="*/ 4833902 h 7106767"/>
              <a:gd name="connsiteX27" fmla="*/ 3796137 w 12787526"/>
              <a:gd name="connsiteY27" fmla="*/ 4833902 h 7106767"/>
              <a:gd name="connsiteX28" fmla="*/ 7725240 w 12787526"/>
              <a:gd name="connsiteY28" fmla="*/ 890419 h 7106767"/>
              <a:gd name="connsiteX29" fmla="*/ 8600204 w 12787526"/>
              <a:gd name="connsiteY29" fmla="*/ 890419 h 7106767"/>
              <a:gd name="connsiteX30" fmla="*/ 8381464 w 12787526"/>
              <a:gd name="connsiteY30" fmla="*/ 4779248 h 7106767"/>
              <a:gd name="connsiteX31" fmla="*/ 7506498 w 12787526"/>
              <a:gd name="connsiteY31" fmla="*/ 4779248 h 7106767"/>
              <a:gd name="connsiteX32" fmla="*/ 8704590 w 12787526"/>
              <a:gd name="connsiteY32" fmla="*/ 798979 h 7106767"/>
              <a:gd name="connsiteX33" fmla="*/ 9579556 w 12787526"/>
              <a:gd name="connsiteY33" fmla="*/ 798979 h 7106767"/>
              <a:gd name="connsiteX34" fmla="*/ 9360814 w 12787526"/>
              <a:gd name="connsiteY34" fmla="*/ 3947498 h 7106767"/>
              <a:gd name="connsiteX35" fmla="*/ 8485848 w 12787526"/>
              <a:gd name="connsiteY35" fmla="*/ 3947498 h 7106767"/>
              <a:gd name="connsiteX36" fmla="*/ 4983718 w 12787526"/>
              <a:gd name="connsiteY36" fmla="*/ 775647 h 7106767"/>
              <a:gd name="connsiteX37" fmla="*/ 5858684 w 12787526"/>
              <a:gd name="connsiteY37" fmla="*/ 775647 h 7106767"/>
              <a:gd name="connsiteX38" fmla="*/ 5639942 w 12787526"/>
              <a:gd name="connsiteY38" fmla="*/ 3960947 h 7106767"/>
              <a:gd name="connsiteX39" fmla="*/ 4764976 w 12787526"/>
              <a:gd name="connsiteY39" fmla="*/ 3960947 h 7106767"/>
              <a:gd name="connsiteX40" fmla="*/ 2153278 w 12787526"/>
              <a:gd name="connsiteY40" fmla="*/ 535179 h 7106767"/>
              <a:gd name="connsiteX41" fmla="*/ 3028244 w 12787526"/>
              <a:gd name="connsiteY41" fmla="*/ 535179 h 7106767"/>
              <a:gd name="connsiteX42" fmla="*/ 2809503 w 12787526"/>
              <a:gd name="connsiteY42" fmla="*/ 5214272 h 7106767"/>
              <a:gd name="connsiteX43" fmla="*/ 1934537 w 12787526"/>
              <a:gd name="connsiteY43" fmla="*/ 5214272 h 7106767"/>
              <a:gd name="connsiteX44" fmla="*/ 1226477 w 12787526"/>
              <a:gd name="connsiteY44" fmla="*/ 432695 h 7106767"/>
              <a:gd name="connsiteX45" fmla="*/ 2101443 w 12787526"/>
              <a:gd name="connsiteY45" fmla="*/ 432695 h 7106767"/>
              <a:gd name="connsiteX46" fmla="*/ 1882702 w 12787526"/>
              <a:gd name="connsiteY46" fmla="*/ 4527144 h 7106767"/>
              <a:gd name="connsiteX47" fmla="*/ 1007736 w 12787526"/>
              <a:gd name="connsiteY47" fmla="*/ 4527144 h 7106767"/>
              <a:gd name="connsiteX48" fmla="*/ 0 w 12787526"/>
              <a:gd name="connsiteY48" fmla="*/ 0 h 7106767"/>
              <a:gd name="connsiteX49" fmla="*/ 12787526 w 12787526"/>
              <a:gd name="connsiteY49" fmla="*/ 0 h 7106767"/>
              <a:gd name="connsiteX50" fmla="*/ 12787526 w 12787526"/>
              <a:gd name="connsiteY50" fmla="*/ 7106767 h 7106767"/>
              <a:gd name="connsiteX51" fmla="*/ 0 w 12787526"/>
              <a:gd name="connsiteY51" fmla="*/ 7106767 h 7106767"/>
              <a:gd name="connsiteX52" fmla="*/ 0 w 12787526"/>
              <a:gd name="connsiteY52" fmla="*/ 5954623 h 7106767"/>
              <a:gd name="connsiteX53" fmla="*/ 12517304 w 12787526"/>
              <a:gd name="connsiteY53" fmla="*/ 5954623 h 7106767"/>
              <a:gd name="connsiteX54" fmla="*/ 12517304 w 12787526"/>
              <a:gd name="connsiteY54" fmla="*/ 377533 h 7106767"/>
              <a:gd name="connsiteX55" fmla="*/ 0 w 12787526"/>
              <a:gd name="connsiteY55" fmla="*/ 377533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2787526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1127416 w 12787526"/>
              <a:gd name="connsiteY65" fmla="*/ 5914344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068454 w 11525654"/>
              <a:gd name="connsiteY62" fmla="*/ 6985931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141606 w 11525654"/>
              <a:gd name="connsiteY62" fmla="*/ 5978962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0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0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11192256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112280 w 11510518"/>
              <a:gd name="connsiteY65" fmla="*/ 5914344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231984 w 11510518"/>
              <a:gd name="connsiteY63" fmla="*/ 434767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243803"/>
              <a:gd name="connsiteX1" fmla="*/ 3939909 w 11510518"/>
              <a:gd name="connsiteY1" fmla="*/ 1420669 h 5243803"/>
              <a:gd name="connsiteX2" fmla="*/ 3721168 w 11510518"/>
              <a:gd name="connsiteY2" fmla="*/ 5041188 h 5243803"/>
              <a:gd name="connsiteX3" fmla="*/ 2846202 w 11510518"/>
              <a:gd name="connsiteY3" fmla="*/ 5041188 h 5243803"/>
              <a:gd name="connsiteX4" fmla="*/ 3064943 w 11510518"/>
              <a:gd name="connsiteY4" fmla="*/ 1420669 h 5243803"/>
              <a:gd name="connsiteX5" fmla="*/ 6770052 w 11510518"/>
              <a:gd name="connsiteY5" fmla="*/ 1317975 h 5243803"/>
              <a:gd name="connsiteX6" fmla="*/ 7645018 w 11510518"/>
              <a:gd name="connsiteY6" fmla="*/ 1317975 h 5243803"/>
              <a:gd name="connsiteX7" fmla="*/ 7426276 w 11510518"/>
              <a:gd name="connsiteY7" fmla="*/ 4938495 h 5243803"/>
              <a:gd name="connsiteX8" fmla="*/ 6551312 w 11510518"/>
              <a:gd name="connsiteY8" fmla="*/ 4938495 h 5243803"/>
              <a:gd name="connsiteX9" fmla="*/ 6770052 w 11510518"/>
              <a:gd name="connsiteY9" fmla="*/ 1317975 h 5243803"/>
              <a:gd name="connsiteX10" fmla="*/ 9571900 w 11510518"/>
              <a:gd name="connsiteY10" fmla="*/ 1230114 h 5243803"/>
              <a:gd name="connsiteX11" fmla="*/ 10446866 w 11510518"/>
              <a:gd name="connsiteY11" fmla="*/ 1230114 h 5243803"/>
              <a:gd name="connsiteX12" fmla="*/ 10228124 w 11510518"/>
              <a:gd name="connsiteY12" fmla="*/ 4624956 h 5243803"/>
              <a:gd name="connsiteX13" fmla="*/ 9353160 w 11510518"/>
              <a:gd name="connsiteY13" fmla="*/ 4624956 h 5243803"/>
              <a:gd name="connsiteX14" fmla="*/ 9571900 w 11510518"/>
              <a:gd name="connsiteY14" fmla="*/ 1230114 h 5243803"/>
              <a:gd name="connsiteX15" fmla="*/ 10548520 w 11510518"/>
              <a:gd name="connsiteY15" fmla="*/ 1055433 h 5243803"/>
              <a:gd name="connsiteX16" fmla="*/ 11423484 w 11510518"/>
              <a:gd name="connsiteY16" fmla="*/ 1055433 h 5243803"/>
              <a:gd name="connsiteX17" fmla="*/ 11204744 w 11510518"/>
              <a:gd name="connsiteY17" fmla="*/ 4387212 h 5243803"/>
              <a:gd name="connsiteX18" fmla="*/ 10329778 w 11510518"/>
              <a:gd name="connsiteY18" fmla="*/ 4387212 h 5243803"/>
              <a:gd name="connsiteX19" fmla="*/ 10548520 w 11510518"/>
              <a:gd name="connsiteY19" fmla="*/ 1055433 h 5243803"/>
              <a:gd name="connsiteX20" fmla="*/ 218741 w 11510518"/>
              <a:gd name="connsiteY20" fmla="*/ 1013391 h 5243803"/>
              <a:gd name="connsiteX21" fmla="*/ 1093707 w 11510518"/>
              <a:gd name="connsiteY21" fmla="*/ 1013391 h 5243803"/>
              <a:gd name="connsiteX22" fmla="*/ 874966 w 11510518"/>
              <a:gd name="connsiteY22" fmla="*/ 5243804 h 5243803"/>
              <a:gd name="connsiteX23" fmla="*/ 0 w 11510518"/>
              <a:gd name="connsiteY23" fmla="*/ 5243804 h 5243803"/>
              <a:gd name="connsiteX24" fmla="*/ 218741 w 11510518"/>
              <a:gd name="connsiteY24" fmla="*/ 1013391 h 5243803"/>
              <a:gd name="connsiteX25" fmla="*/ 5858808 w 11510518"/>
              <a:gd name="connsiteY25" fmla="*/ 997415 h 5243803"/>
              <a:gd name="connsiteX26" fmla="*/ 6733772 w 11510518"/>
              <a:gd name="connsiteY26" fmla="*/ 997415 h 5243803"/>
              <a:gd name="connsiteX27" fmla="*/ 6515032 w 11510518"/>
              <a:gd name="connsiteY27" fmla="*/ 5016985 h 5243803"/>
              <a:gd name="connsiteX28" fmla="*/ 5640066 w 11510518"/>
              <a:gd name="connsiteY28" fmla="*/ 5016985 h 5243803"/>
              <a:gd name="connsiteX29" fmla="*/ 5858808 w 11510518"/>
              <a:gd name="connsiteY29" fmla="*/ 997415 h 5243803"/>
              <a:gd name="connsiteX30" fmla="*/ 3999742 w 11510518"/>
              <a:gd name="connsiteY30" fmla="*/ 981861 h 5243803"/>
              <a:gd name="connsiteX31" fmla="*/ 4874708 w 11510518"/>
              <a:gd name="connsiteY31" fmla="*/ 981861 h 5243803"/>
              <a:gd name="connsiteX32" fmla="*/ 4655966 w 11510518"/>
              <a:gd name="connsiteY32" fmla="*/ 4833902 h 5243803"/>
              <a:gd name="connsiteX33" fmla="*/ 3781001 w 11510518"/>
              <a:gd name="connsiteY33" fmla="*/ 4833902 h 5243803"/>
              <a:gd name="connsiteX34" fmla="*/ 3999742 w 11510518"/>
              <a:gd name="connsiteY34" fmla="*/ 981861 h 5243803"/>
              <a:gd name="connsiteX35" fmla="*/ 7710104 w 11510518"/>
              <a:gd name="connsiteY35" fmla="*/ 890419 h 5243803"/>
              <a:gd name="connsiteX36" fmla="*/ 8585068 w 11510518"/>
              <a:gd name="connsiteY36" fmla="*/ 890419 h 5243803"/>
              <a:gd name="connsiteX37" fmla="*/ 8366328 w 11510518"/>
              <a:gd name="connsiteY37" fmla="*/ 4779248 h 5243803"/>
              <a:gd name="connsiteX38" fmla="*/ 7491362 w 11510518"/>
              <a:gd name="connsiteY38" fmla="*/ 4779248 h 5243803"/>
              <a:gd name="connsiteX39" fmla="*/ 7710104 w 11510518"/>
              <a:gd name="connsiteY39" fmla="*/ 890419 h 5243803"/>
              <a:gd name="connsiteX40" fmla="*/ 8689454 w 11510518"/>
              <a:gd name="connsiteY40" fmla="*/ 798979 h 5243803"/>
              <a:gd name="connsiteX41" fmla="*/ 9564420 w 11510518"/>
              <a:gd name="connsiteY41" fmla="*/ 798979 h 5243803"/>
              <a:gd name="connsiteX42" fmla="*/ 9345678 w 11510518"/>
              <a:gd name="connsiteY42" fmla="*/ 3947498 h 5243803"/>
              <a:gd name="connsiteX43" fmla="*/ 8470712 w 11510518"/>
              <a:gd name="connsiteY43" fmla="*/ 3947498 h 5243803"/>
              <a:gd name="connsiteX44" fmla="*/ 8689454 w 11510518"/>
              <a:gd name="connsiteY44" fmla="*/ 798979 h 5243803"/>
              <a:gd name="connsiteX45" fmla="*/ 4968582 w 11510518"/>
              <a:gd name="connsiteY45" fmla="*/ 775647 h 5243803"/>
              <a:gd name="connsiteX46" fmla="*/ 5843548 w 11510518"/>
              <a:gd name="connsiteY46" fmla="*/ 775647 h 5243803"/>
              <a:gd name="connsiteX47" fmla="*/ 5624806 w 11510518"/>
              <a:gd name="connsiteY47" fmla="*/ 3960947 h 5243803"/>
              <a:gd name="connsiteX48" fmla="*/ 4749840 w 11510518"/>
              <a:gd name="connsiteY48" fmla="*/ 3960947 h 5243803"/>
              <a:gd name="connsiteX49" fmla="*/ 4968582 w 11510518"/>
              <a:gd name="connsiteY49" fmla="*/ 775647 h 5243803"/>
              <a:gd name="connsiteX50" fmla="*/ 2138142 w 11510518"/>
              <a:gd name="connsiteY50" fmla="*/ 535179 h 5243803"/>
              <a:gd name="connsiteX51" fmla="*/ 3013108 w 11510518"/>
              <a:gd name="connsiteY51" fmla="*/ 535179 h 5243803"/>
              <a:gd name="connsiteX52" fmla="*/ 2794367 w 11510518"/>
              <a:gd name="connsiteY52" fmla="*/ 5214272 h 5243803"/>
              <a:gd name="connsiteX53" fmla="*/ 1919401 w 11510518"/>
              <a:gd name="connsiteY53" fmla="*/ 5214272 h 5243803"/>
              <a:gd name="connsiteX54" fmla="*/ 2138142 w 11510518"/>
              <a:gd name="connsiteY54" fmla="*/ 535179 h 5243803"/>
              <a:gd name="connsiteX55" fmla="*/ 1211341 w 11510518"/>
              <a:gd name="connsiteY55" fmla="*/ 432695 h 5243803"/>
              <a:gd name="connsiteX56" fmla="*/ 2086307 w 11510518"/>
              <a:gd name="connsiteY56" fmla="*/ 432695 h 5243803"/>
              <a:gd name="connsiteX57" fmla="*/ 1867566 w 11510518"/>
              <a:gd name="connsiteY57" fmla="*/ 4527144 h 5243803"/>
              <a:gd name="connsiteX58" fmla="*/ 992600 w 11510518"/>
              <a:gd name="connsiteY58" fmla="*/ 4527144 h 5243803"/>
              <a:gd name="connsiteX59" fmla="*/ 1211341 w 11510518"/>
              <a:gd name="connsiteY59" fmla="*/ 432695 h 5243803"/>
              <a:gd name="connsiteX60" fmla="*/ 314048 w 11510518"/>
              <a:gd name="connsiteY60" fmla="*/ 0 h 5243803"/>
              <a:gd name="connsiteX61" fmla="*/ 11510518 w 11510518"/>
              <a:gd name="connsiteY61" fmla="*/ 0 h 5243803"/>
              <a:gd name="connsiteX62" fmla="*/ 11217910 w 11510518"/>
              <a:gd name="connsiteY62" fmla="*/ 4287255 h 5243803"/>
              <a:gd name="connsiteX63" fmla="*/ 11231984 w 11510518"/>
              <a:gd name="connsiteY63" fmla="*/ 4347674 h 5243803"/>
              <a:gd name="connsiteX64" fmla="*/ 11231984 w 11510518"/>
              <a:gd name="connsiteY64" fmla="*/ 4222638 h 5243803"/>
              <a:gd name="connsiteX65" fmla="*/ 11222008 w 11510518"/>
              <a:gd name="connsiteY65" fmla="*/ 4363612 h 5243803"/>
              <a:gd name="connsiteX66" fmla="*/ 11459752 w 11510518"/>
              <a:gd name="connsiteY66" fmla="*/ 357393 h 5243803"/>
              <a:gd name="connsiteX67" fmla="*/ 423776 w 11510518"/>
              <a:gd name="connsiteY67" fmla="*/ 377533 h 5243803"/>
              <a:gd name="connsiteX68" fmla="*/ 314048 w 11510518"/>
              <a:gd name="connsiteY68" fmla="*/ 0 h 5243803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423776 w 11510518"/>
              <a:gd name="connsiteY67" fmla="*/ 377533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1082411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06304"/>
              <a:gd name="connsiteY0" fmla="*/ 987974 h 4811109"/>
              <a:gd name="connsiteX1" fmla="*/ 3939909 w 11506304"/>
              <a:gd name="connsiteY1" fmla="*/ 987974 h 4811109"/>
              <a:gd name="connsiteX2" fmla="*/ 3721168 w 11506304"/>
              <a:gd name="connsiteY2" fmla="*/ 4608493 h 4811109"/>
              <a:gd name="connsiteX3" fmla="*/ 2846202 w 11506304"/>
              <a:gd name="connsiteY3" fmla="*/ 4608493 h 4811109"/>
              <a:gd name="connsiteX4" fmla="*/ 3064943 w 11506304"/>
              <a:gd name="connsiteY4" fmla="*/ 987974 h 4811109"/>
              <a:gd name="connsiteX5" fmla="*/ 6770052 w 11506304"/>
              <a:gd name="connsiteY5" fmla="*/ 885280 h 4811109"/>
              <a:gd name="connsiteX6" fmla="*/ 7645018 w 11506304"/>
              <a:gd name="connsiteY6" fmla="*/ 885280 h 4811109"/>
              <a:gd name="connsiteX7" fmla="*/ 7426276 w 11506304"/>
              <a:gd name="connsiteY7" fmla="*/ 4505800 h 4811109"/>
              <a:gd name="connsiteX8" fmla="*/ 6551312 w 11506304"/>
              <a:gd name="connsiteY8" fmla="*/ 4505800 h 4811109"/>
              <a:gd name="connsiteX9" fmla="*/ 6770052 w 11506304"/>
              <a:gd name="connsiteY9" fmla="*/ 885280 h 4811109"/>
              <a:gd name="connsiteX10" fmla="*/ 9571900 w 11506304"/>
              <a:gd name="connsiteY10" fmla="*/ 797419 h 4811109"/>
              <a:gd name="connsiteX11" fmla="*/ 10446866 w 11506304"/>
              <a:gd name="connsiteY11" fmla="*/ 797419 h 4811109"/>
              <a:gd name="connsiteX12" fmla="*/ 10228124 w 11506304"/>
              <a:gd name="connsiteY12" fmla="*/ 4192261 h 4811109"/>
              <a:gd name="connsiteX13" fmla="*/ 9353160 w 11506304"/>
              <a:gd name="connsiteY13" fmla="*/ 4192261 h 4811109"/>
              <a:gd name="connsiteX14" fmla="*/ 9571900 w 11506304"/>
              <a:gd name="connsiteY14" fmla="*/ 797419 h 4811109"/>
              <a:gd name="connsiteX15" fmla="*/ 10548520 w 11506304"/>
              <a:gd name="connsiteY15" fmla="*/ 622738 h 4811109"/>
              <a:gd name="connsiteX16" fmla="*/ 11423484 w 11506304"/>
              <a:gd name="connsiteY16" fmla="*/ 622738 h 4811109"/>
              <a:gd name="connsiteX17" fmla="*/ 11204744 w 11506304"/>
              <a:gd name="connsiteY17" fmla="*/ 3954517 h 4811109"/>
              <a:gd name="connsiteX18" fmla="*/ 10329778 w 11506304"/>
              <a:gd name="connsiteY18" fmla="*/ 3954517 h 4811109"/>
              <a:gd name="connsiteX19" fmla="*/ 10548520 w 11506304"/>
              <a:gd name="connsiteY19" fmla="*/ 622738 h 4811109"/>
              <a:gd name="connsiteX20" fmla="*/ 218741 w 11506304"/>
              <a:gd name="connsiteY20" fmla="*/ 580696 h 4811109"/>
              <a:gd name="connsiteX21" fmla="*/ 1093707 w 11506304"/>
              <a:gd name="connsiteY21" fmla="*/ 580696 h 4811109"/>
              <a:gd name="connsiteX22" fmla="*/ 874966 w 11506304"/>
              <a:gd name="connsiteY22" fmla="*/ 4811109 h 4811109"/>
              <a:gd name="connsiteX23" fmla="*/ 0 w 11506304"/>
              <a:gd name="connsiteY23" fmla="*/ 4811109 h 4811109"/>
              <a:gd name="connsiteX24" fmla="*/ 218741 w 11506304"/>
              <a:gd name="connsiteY24" fmla="*/ 580696 h 4811109"/>
              <a:gd name="connsiteX25" fmla="*/ 5858808 w 11506304"/>
              <a:gd name="connsiteY25" fmla="*/ 564720 h 4811109"/>
              <a:gd name="connsiteX26" fmla="*/ 6733772 w 11506304"/>
              <a:gd name="connsiteY26" fmla="*/ 564720 h 4811109"/>
              <a:gd name="connsiteX27" fmla="*/ 6515032 w 11506304"/>
              <a:gd name="connsiteY27" fmla="*/ 4584290 h 4811109"/>
              <a:gd name="connsiteX28" fmla="*/ 5640066 w 11506304"/>
              <a:gd name="connsiteY28" fmla="*/ 4584290 h 4811109"/>
              <a:gd name="connsiteX29" fmla="*/ 5858808 w 11506304"/>
              <a:gd name="connsiteY29" fmla="*/ 564720 h 4811109"/>
              <a:gd name="connsiteX30" fmla="*/ 3999742 w 11506304"/>
              <a:gd name="connsiteY30" fmla="*/ 549166 h 4811109"/>
              <a:gd name="connsiteX31" fmla="*/ 4874708 w 11506304"/>
              <a:gd name="connsiteY31" fmla="*/ 549166 h 4811109"/>
              <a:gd name="connsiteX32" fmla="*/ 4655966 w 11506304"/>
              <a:gd name="connsiteY32" fmla="*/ 4401207 h 4811109"/>
              <a:gd name="connsiteX33" fmla="*/ 3781001 w 11506304"/>
              <a:gd name="connsiteY33" fmla="*/ 4401207 h 4811109"/>
              <a:gd name="connsiteX34" fmla="*/ 3999742 w 11506304"/>
              <a:gd name="connsiteY34" fmla="*/ 549166 h 4811109"/>
              <a:gd name="connsiteX35" fmla="*/ 7710104 w 11506304"/>
              <a:gd name="connsiteY35" fmla="*/ 457724 h 4811109"/>
              <a:gd name="connsiteX36" fmla="*/ 8585068 w 11506304"/>
              <a:gd name="connsiteY36" fmla="*/ 457724 h 4811109"/>
              <a:gd name="connsiteX37" fmla="*/ 8366328 w 11506304"/>
              <a:gd name="connsiteY37" fmla="*/ 4346553 h 4811109"/>
              <a:gd name="connsiteX38" fmla="*/ 7491362 w 11506304"/>
              <a:gd name="connsiteY38" fmla="*/ 4346553 h 4811109"/>
              <a:gd name="connsiteX39" fmla="*/ 7710104 w 11506304"/>
              <a:gd name="connsiteY39" fmla="*/ 457724 h 4811109"/>
              <a:gd name="connsiteX40" fmla="*/ 8689454 w 11506304"/>
              <a:gd name="connsiteY40" fmla="*/ 366284 h 4811109"/>
              <a:gd name="connsiteX41" fmla="*/ 9564420 w 11506304"/>
              <a:gd name="connsiteY41" fmla="*/ 366284 h 4811109"/>
              <a:gd name="connsiteX42" fmla="*/ 9345678 w 11506304"/>
              <a:gd name="connsiteY42" fmla="*/ 3514803 h 4811109"/>
              <a:gd name="connsiteX43" fmla="*/ 8470712 w 11506304"/>
              <a:gd name="connsiteY43" fmla="*/ 3514803 h 4811109"/>
              <a:gd name="connsiteX44" fmla="*/ 8689454 w 11506304"/>
              <a:gd name="connsiteY44" fmla="*/ 366284 h 4811109"/>
              <a:gd name="connsiteX45" fmla="*/ 4968582 w 11506304"/>
              <a:gd name="connsiteY45" fmla="*/ 342952 h 4811109"/>
              <a:gd name="connsiteX46" fmla="*/ 5843548 w 11506304"/>
              <a:gd name="connsiteY46" fmla="*/ 342952 h 4811109"/>
              <a:gd name="connsiteX47" fmla="*/ 5624806 w 11506304"/>
              <a:gd name="connsiteY47" fmla="*/ 3528252 h 4811109"/>
              <a:gd name="connsiteX48" fmla="*/ 4749840 w 11506304"/>
              <a:gd name="connsiteY48" fmla="*/ 3528252 h 4811109"/>
              <a:gd name="connsiteX49" fmla="*/ 4968582 w 11506304"/>
              <a:gd name="connsiteY49" fmla="*/ 342952 h 4811109"/>
              <a:gd name="connsiteX50" fmla="*/ 2138142 w 11506304"/>
              <a:gd name="connsiteY50" fmla="*/ 102484 h 4811109"/>
              <a:gd name="connsiteX51" fmla="*/ 3013108 w 11506304"/>
              <a:gd name="connsiteY51" fmla="*/ 102484 h 4811109"/>
              <a:gd name="connsiteX52" fmla="*/ 2794367 w 11506304"/>
              <a:gd name="connsiteY52" fmla="*/ 4781577 h 4811109"/>
              <a:gd name="connsiteX53" fmla="*/ 1919401 w 11506304"/>
              <a:gd name="connsiteY53" fmla="*/ 4781577 h 4811109"/>
              <a:gd name="connsiteX54" fmla="*/ 2138142 w 11506304"/>
              <a:gd name="connsiteY54" fmla="*/ 102484 h 4811109"/>
              <a:gd name="connsiteX55" fmla="*/ 1211341 w 11506304"/>
              <a:gd name="connsiteY55" fmla="*/ 0 h 4811109"/>
              <a:gd name="connsiteX56" fmla="*/ 2086307 w 11506304"/>
              <a:gd name="connsiteY56" fmla="*/ 0 h 4811109"/>
              <a:gd name="connsiteX57" fmla="*/ 1867566 w 11506304"/>
              <a:gd name="connsiteY57" fmla="*/ 4094449 h 4811109"/>
              <a:gd name="connsiteX58" fmla="*/ 992600 w 11506304"/>
              <a:gd name="connsiteY58" fmla="*/ 4094449 h 4811109"/>
              <a:gd name="connsiteX59" fmla="*/ 1211341 w 11506304"/>
              <a:gd name="connsiteY59" fmla="*/ 0 h 4811109"/>
              <a:gd name="connsiteX60" fmla="*/ 11414864 w 11506304"/>
              <a:gd name="connsiteY60" fmla="*/ 695110 h 4811109"/>
              <a:gd name="connsiteX61" fmla="*/ 11419078 w 11506304"/>
              <a:gd name="connsiteY61" fmla="*/ 614552 h 4811109"/>
              <a:gd name="connsiteX62" fmla="*/ 11217910 w 11506304"/>
              <a:gd name="connsiteY62" fmla="*/ 3854560 h 4811109"/>
              <a:gd name="connsiteX63" fmla="*/ 11231984 w 11506304"/>
              <a:gd name="connsiteY63" fmla="*/ 3914979 h 4811109"/>
              <a:gd name="connsiteX64" fmla="*/ 11231984 w 11506304"/>
              <a:gd name="connsiteY64" fmla="*/ 3789943 h 4811109"/>
              <a:gd name="connsiteX65" fmla="*/ 11222008 w 11506304"/>
              <a:gd name="connsiteY65" fmla="*/ 3930917 h 4811109"/>
              <a:gd name="connsiteX66" fmla="*/ 11459752 w 11506304"/>
              <a:gd name="connsiteY66" fmla="*/ 649716 h 4811109"/>
              <a:gd name="connsiteX67" fmla="*/ 11506304 w 11506304"/>
              <a:gd name="connsiteY67" fmla="*/ 730273 h 4811109"/>
              <a:gd name="connsiteX68" fmla="*/ 11414864 w 11506304"/>
              <a:gd name="connsiteY68" fmla="*/ 695110 h 481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1506304" h="4811109">
                <a:moveTo>
                  <a:pt x="3064943" y="987974"/>
                </a:moveTo>
                <a:lnTo>
                  <a:pt x="3939909" y="987974"/>
                </a:lnTo>
                <a:lnTo>
                  <a:pt x="3721168" y="4608493"/>
                </a:lnTo>
                <a:lnTo>
                  <a:pt x="2846202" y="4608493"/>
                </a:lnTo>
                <a:lnTo>
                  <a:pt x="3064943" y="987974"/>
                </a:lnTo>
                <a:close/>
                <a:moveTo>
                  <a:pt x="6770052" y="885280"/>
                </a:moveTo>
                <a:lnTo>
                  <a:pt x="7645018" y="885280"/>
                </a:lnTo>
                <a:lnTo>
                  <a:pt x="7426276" y="4505800"/>
                </a:lnTo>
                <a:lnTo>
                  <a:pt x="6551312" y="4505800"/>
                </a:lnTo>
                <a:lnTo>
                  <a:pt x="6770052" y="885280"/>
                </a:lnTo>
                <a:close/>
                <a:moveTo>
                  <a:pt x="9571900" y="797419"/>
                </a:moveTo>
                <a:lnTo>
                  <a:pt x="10446866" y="797419"/>
                </a:lnTo>
                <a:lnTo>
                  <a:pt x="10228124" y="4192261"/>
                </a:lnTo>
                <a:lnTo>
                  <a:pt x="9353160" y="4192261"/>
                </a:lnTo>
                <a:lnTo>
                  <a:pt x="9571900" y="797419"/>
                </a:lnTo>
                <a:close/>
                <a:moveTo>
                  <a:pt x="10548520" y="622738"/>
                </a:moveTo>
                <a:lnTo>
                  <a:pt x="11423484" y="622738"/>
                </a:lnTo>
                <a:lnTo>
                  <a:pt x="11204744" y="3954517"/>
                </a:lnTo>
                <a:lnTo>
                  <a:pt x="10329778" y="3954517"/>
                </a:lnTo>
                <a:lnTo>
                  <a:pt x="10548520" y="622738"/>
                </a:lnTo>
                <a:close/>
                <a:moveTo>
                  <a:pt x="218741" y="580696"/>
                </a:moveTo>
                <a:lnTo>
                  <a:pt x="1093707" y="580696"/>
                </a:lnTo>
                <a:lnTo>
                  <a:pt x="874966" y="4811109"/>
                </a:lnTo>
                <a:lnTo>
                  <a:pt x="0" y="4811109"/>
                </a:lnTo>
                <a:lnTo>
                  <a:pt x="218741" y="580696"/>
                </a:lnTo>
                <a:close/>
                <a:moveTo>
                  <a:pt x="5858808" y="564720"/>
                </a:moveTo>
                <a:lnTo>
                  <a:pt x="6733772" y="564720"/>
                </a:lnTo>
                <a:lnTo>
                  <a:pt x="6515032" y="4584290"/>
                </a:lnTo>
                <a:lnTo>
                  <a:pt x="5640066" y="4584290"/>
                </a:lnTo>
                <a:lnTo>
                  <a:pt x="5858808" y="564720"/>
                </a:lnTo>
                <a:close/>
                <a:moveTo>
                  <a:pt x="3999742" y="549166"/>
                </a:moveTo>
                <a:lnTo>
                  <a:pt x="4874708" y="549166"/>
                </a:lnTo>
                <a:lnTo>
                  <a:pt x="4655966" y="4401207"/>
                </a:lnTo>
                <a:lnTo>
                  <a:pt x="3781001" y="4401207"/>
                </a:lnTo>
                <a:lnTo>
                  <a:pt x="3999742" y="549166"/>
                </a:lnTo>
                <a:close/>
                <a:moveTo>
                  <a:pt x="7710104" y="457724"/>
                </a:moveTo>
                <a:lnTo>
                  <a:pt x="8585068" y="457724"/>
                </a:lnTo>
                <a:lnTo>
                  <a:pt x="8366328" y="4346553"/>
                </a:lnTo>
                <a:lnTo>
                  <a:pt x="7491362" y="4346553"/>
                </a:lnTo>
                <a:lnTo>
                  <a:pt x="7710104" y="457724"/>
                </a:lnTo>
                <a:close/>
                <a:moveTo>
                  <a:pt x="8689454" y="366284"/>
                </a:moveTo>
                <a:lnTo>
                  <a:pt x="9564420" y="366284"/>
                </a:lnTo>
                <a:lnTo>
                  <a:pt x="9345678" y="3514803"/>
                </a:lnTo>
                <a:lnTo>
                  <a:pt x="8470712" y="3514803"/>
                </a:lnTo>
                <a:lnTo>
                  <a:pt x="8689454" y="366284"/>
                </a:lnTo>
                <a:close/>
                <a:moveTo>
                  <a:pt x="4968582" y="342952"/>
                </a:moveTo>
                <a:lnTo>
                  <a:pt x="5843548" y="342952"/>
                </a:lnTo>
                <a:lnTo>
                  <a:pt x="5624806" y="3528252"/>
                </a:lnTo>
                <a:lnTo>
                  <a:pt x="4749840" y="3528252"/>
                </a:lnTo>
                <a:lnTo>
                  <a:pt x="4968582" y="342952"/>
                </a:lnTo>
                <a:close/>
                <a:moveTo>
                  <a:pt x="2138142" y="102484"/>
                </a:moveTo>
                <a:lnTo>
                  <a:pt x="3013108" y="102484"/>
                </a:lnTo>
                <a:lnTo>
                  <a:pt x="2794367" y="4781577"/>
                </a:lnTo>
                <a:lnTo>
                  <a:pt x="1919401" y="4781577"/>
                </a:lnTo>
                <a:lnTo>
                  <a:pt x="2138142" y="102484"/>
                </a:lnTo>
                <a:close/>
                <a:moveTo>
                  <a:pt x="1211341" y="0"/>
                </a:moveTo>
                <a:lnTo>
                  <a:pt x="2086307" y="0"/>
                </a:lnTo>
                <a:lnTo>
                  <a:pt x="1867566" y="4094449"/>
                </a:lnTo>
                <a:lnTo>
                  <a:pt x="992600" y="4094449"/>
                </a:lnTo>
                <a:lnTo>
                  <a:pt x="1211341" y="0"/>
                </a:lnTo>
                <a:close/>
                <a:moveTo>
                  <a:pt x="11414864" y="695110"/>
                </a:moveTo>
                <a:cubicBezTo>
                  <a:pt x="11446749" y="762241"/>
                  <a:pt x="11387193" y="990487"/>
                  <a:pt x="11419078" y="614552"/>
                </a:cubicBezTo>
                <a:lnTo>
                  <a:pt x="11217910" y="3854560"/>
                </a:lnTo>
                <a:lnTo>
                  <a:pt x="11231984" y="3914979"/>
                </a:lnTo>
                <a:lnTo>
                  <a:pt x="11231984" y="3789943"/>
                </a:lnTo>
                <a:lnTo>
                  <a:pt x="11222008" y="3930917"/>
                </a:lnTo>
                <a:lnTo>
                  <a:pt x="11459752" y="649716"/>
                </a:lnTo>
                <a:lnTo>
                  <a:pt x="11506304" y="730273"/>
                </a:lnTo>
                <a:lnTo>
                  <a:pt x="11414864" y="695110"/>
                </a:lnTo>
                <a:close/>
              </a:path>
            </a:pathLst>
          </a:custGeom>
          <a:solidFill>
            <a:srgbClr val="789F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pic>
        <p:nvPicPr>
          <p:cNvPr id="4" name="图片 3">
            <a:hlinkHover r:id="rId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939046" y="507018"/>
            <a:ext cx="1093707" cy="3148519"/>
          </a:xfrm>
          <a:prstGeom prst="flowChartInputOutput">
            <a:avLst/>
          </a:prstGeom>
        </p:spPr>
      </p:pic>
      <p:pic>
        <p:nvPicPr>
          <p:cNvPr id="5" name="图片 4">
            <a:hlinkHover r:id="rId5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935312" y="598458"/>
            <a:ext cx="1093707" cy="3888829"/>
          </a:xfrm>
          <a:prstGeom prst="flowChartInputOutput">
            <a:avLst/>
          </a:prstGeom>
        </p:spPr>
      </p:pic>
      <p:pic>
        <p:nvPicPr>
          <p:cNvPr id="10" name="图片 9">
            <a:hlinkHover r:id="rId6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995261" y="1026014"/>
            <a:ext cx="1093707" cy="3620520"/>
          </a:xfrm>
          <a:prstGeom prst="flowChartInputOutput">
            <a:avLst/>
          </a:prstGeom>
        </p:spPr>
      </p:pic>
      <p:pic>
        <p:nvPicPr>
          <p:cNvPr id="11" name="图片 10">
            <a:hlinkHover r:id="rId7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6084016" y="705453"/>
            <a:ext cx="1093707" cy="4019571"/>
          </a:xfrm>
          <a:prstGeom prst="flowChartInputOutput">
            <a:avLst/>
          </a:prstGeom>
        </p:spPr>
      </p:pic>
      <p:pic>
        <p:nvPicPr>
          <p:cNvPr id="12" name="图片 11">
            <a:hlinkHover r:id="rId8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5193791" y="483685"/>
            <a:ext cx="1093707" cy="3185301"/>
          </a:xfrm>
          <a:prstGeom prst="flowChartInputOutput">
            <a:avLst/>
          </a:prstGeom>
        </p:spPr>
      </p:pic>
      <p:pic>
        <p:nvPicPr>
          <p:cNvPr id="13" name="图片 12">
            <a:hlinkHover r:id="rId9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4224951" y="689899"/>
            <a:ext cx="1093707" cy="3852042"/>
          </a:xfrm>
          <a:prstGeom prst="flowChartInputOutput">
            <a:avLst/>
          </a:prstGeom>
        </p:spPr>
      </p:pic>
      <p:pic>
        <p:nvPicPr>
          <p:cNvPr id="14" name="图片 13">
            <a:hlinkHover r:id="rId10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3290152" y="1128707"/>
            <a:ext cx="1093707" cy="3620520"/>
          </a:xfrm>
          <a:prstGeom prst="flowChartInputOutput">
            <a:avLst/>
          </a:prstGeom>
        </p:spPr>
      </p:pic>
      <p:pic>
        <p:nvPicPr>
          <p:cNvPr id="15" name="图片 14">
            <a:hlinkHover r:id="rId11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2363351" y="243217"/>
            <a:ext cx="1093707" cy="4679094"/>
          </a:xfrm>
          <a:prstGeom prst="flowChartInputOutput">
            <a:avLst/>
          </a:prstGeom>
        </p:spPr>
      </p:pic>
      <p:pic>
        <p:nvPicPr>
          <p:cNvPr id="16" name="图片 15">
            <a:hlinkHover r:id="rId1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1436550" y="140733"/>
            <a:ext cx="1093707" cy="4094450"/>
          </a:xfrm>
          <a:prstGeom prst="flowChartInputOutput">
            <a:avLst/>
          </a:prstGeom>
        </p:spPr>
      </p:pic>
      <p:pic>
        <p:nvPicPr>
          <p:cNvPr id="17" name="图片 16">
            <a:hlinkHover r:id="rId13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443950" y="721429"/>
            <a:ext cx="1093707" cy="4230414"/>
          </a:xfrm>
          <a:prstGeom prst="flowChartInputOutput">
            <a:avLst/>
          </a:prstGeom>
        </p:spPr>
      </p:pic>
      <p:pic>
        <p:nvPicPr>
          <p:cNvPr id="21" name="图片 20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498456" y="7274090"/>
            <a:ext cx="1093707" cy="3148519"/>
          </a:xfrm>
          <a:prstGeom prst="flowChartInputOutput">
            <a:avLst/>
          </a:prstGeom>
          <a:noFill/>
        </p:spPr>
      </p:pic>
      <p:pic>
        <p:nvPicPr>
          <p:cNvPr id="22" name="图片 21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519106" y="7365530"/>
            <a:ext cx="1093707" cy="3888829"/>
          </a:xfrm>
          <a:prstGeom prst="flowChartInputOutput">
            <a:avLst/>
          </a:prstGeom>
          <a:noFill/>
        </p:spPr>
      </p:pic>
      <p:pic>
        <p:nvPicPr>
          <p:cNvPr id="23" name="图片 22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579055" y="7793086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24" name="图片 2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5667810" y="7472525"/>
            <a:ext cx="1093707" cy="4019571"/>
          </a:xfrm>
          <a:prstGeom prst="flowChartInputOutput">
            <a:avLst/>
          </a:prstGeom>
          <a:noFill/>
        </p:spPr>
      </p:pic>
      <p:pic>
        <p:nvPicPr>
          <p:cNvPr id="25" name="图片 2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4777585" y="7250757"/>
            <a:ext cx="1093707" cy="3185301"/>
          </a:xfrm>
          <a:prstGeom prst="flowChartInputOutput">
            <a:avLst/>
          </a:prstGeom>
          <a:noFill/>
        </p:spPr>
      </p:pic>
      <p:pic>
        <p:nvPicPr>
          <p:cNvPr id="26" name="图片 2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3808745" y="7456971"/>
            <a:ext cx="1093707" cy="3852042"/>
          </a:xfrm>
          <a:prstGeom prst="flowChartInputOutput">
            <a:avLst/>
          </a:prstGeom>
          <a:noFill/>
        </p:spPr>
      </p:pic>
      <p:pic>
        <p:nvPicPr>
          <p:cNvPr id="27" name="图片 2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2873946" y="7895779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105" name="图片 10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-983197" y="7895779"/>
            <a:ext cx="1093707" cy="4230414"/>
          </a:xfrm>
          <a:prstGeom prst="flowChartInputOutput">
            <a:avLst/>
          </a:prstGeom>
          <a:noFill/>
        </p:spPr>
      </p:pic>
      <p:pic>
        <p:nvPicPr>
          <p:cNvPr id="106" name="图片 10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1447684" y="133863"/>
            <a:ext cx="1093707" cy="4094450"/>
          </a:xfrm>
          <a:prstGeom prst="flowChartInputOutput">
            <a:avLst/>
          </a:prstGeom>
          <a:noFill/>
        </p:spPr>
      </p:pic>
      <p:pic>
        <p:nvPicPr>
          <p:cNvPr id="107" name="图片 10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1436549" y="7372047"/>
            <a:ext cx="1093707" cy="4679094"/>
          </a:xfrm>
          <a:prstGeom prst="flowChartInputOutput">
            <a:avLst/>
          </a:prstGeom>
          <a:noFill/>
        </p:spPr>
      </p:pic>
      <p:sp>
        <p:nvSpPr>
          <p:cNvPr id="108" name="文本框 107"/>
          <p:cNvSpPr txBox="1"/>
          <p:nvPr/>
        </p:nvSpPr>
        <p:spPr>
          <a:xfrm>
            <a:off x="585684" y="5342795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87474" y="467965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516683" y="5313448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43485" y="5151620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423820" y="4964212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-5-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374063" y="416517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14663" y="5139069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177723" y="504572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-8-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99185" y="490177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045309" y="4199315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-10-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927756" y="4774918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915200" y="4561244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-12-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9646524" y="1426183"/>
            <a:ext cx="2455854" cy="4691582"/>
          </a:xfrm>
          <a:prstGeom prst="parallelogram">
            <a:avLst>
              <a:gd name="adj" fmla="val 1464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8027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394133" y="1297589"/>
            <a:ext cx="11506304" cy="4368835"/>
          </a:xfrm>
          <a:custGeom>
            <a:avLst/>
            <a:gdLst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6785188 w 12787526"/>
              <a:gd name="connsiteY4" fmla="*/ 1317975 h 7106767"/>
              <a:gd name="connsiteX5" fmla="*/ 7660154 w 12787526"/>
              <a:gd name="connsiteY5" fmla="*/ 1317975 h 7106767"/>
              <a:gd name="connsiteX6" fmla="*/ 7441412 w 12787526"/>
              <a:gd name="connsiteY6" fmla="*/ 4938495 h 7106767"/>
              <a:gd name="connsiteX7" fmla="*/ 6566448 w 12787526"/>
              <a:gd name="connsiteY7" fmla="*/ 4938495 h 7106767"/>
              <a:gd name="connsiteX8" fmla="*/ 9587036 w 12787526"/>
              <a:gd name="connsiteY8" fmla="*/ 1230114 h 7106767"/>
              <a:gd name="connsiteX9" fmla="*/ 10462002 w 12787526"/>
              <a:gd name="connsiteY9" fmla="*/ 1230114 h 7106767"/>
              <a:gd name="connsiteX10" fmla="*/ 10243260 w 12787526"/>
              <a:gd name="connsiteY10" fmla="*/ 4624956 h 7106767"/>
              <a:gd name="connsiteX11" fmla="*/ 9368296 w 12787526"/>
              <a:gd name="connsiteY11" fmla="*/ 4624956 h 7106767"/>
              <a:gd name="connsiteX12" fmla="*/ 10563656 w 12787526"/>
              <a:gd name="connsiteY12" fmla="*/ 1055433 h 7106767"/>
              <a:gd name="connsiteX13" fmla="*/ 11438620 w 12787526"/>
              <a:gd name="connsiteY13" fmla="*/ 1055433 h 7106767"/>
              <a:gd name="connsiteX14" fmla="*/ 11219880 w 12787526"/>
              <a:gd name="connsiteY14" fmla="*/ 4387212 h 7106767"/>
              <a:gd name="connsiteX15" fmla="*/ 10344914 w 12787526"/>
              <a:gd name="connsiteY15" fmla="*/ 4387212 h 7106767"/>
              <a:gd name="connsiteX16" fmla="*/ 233877 w 12787526"/>
              <a:gd name="connsiteY16" fmla="*/ 1013391 h 7106767"/>
              <a:gd name="connsiteX17" fmla="*/ 1108843 w 12787526"/>
              <a:gd name="connsiteY17" fmla="*/ 1013391 h 7106767"/>
              <a:gd name="connsiteX18" fmla="*/ 890102 w 12787526"/>
              <a:gd name="connsiteY18" fmla="*/ 5243804 h 7106767"/>
              <a:gd name="connsiteX19" fmla="*/ 15136 w 12787526"/>
              <a:gd name="connsiteY19" fmla="*/ 5243804 h 7106767"/>
              <a:gd name="connsiteX20" fmla="*/ 5873944 w 12787526"/>
              <a:gd name="connsiteY20" fmla="*/ 997415 h 7106767"/>
              <a:gd name="connsiteX21" fmla="*/ 6748908 w 12787526"/>
              <a:gd name="connsiteY21" fmla="*/ 997415 h 7106767"/>
              <a:gd name="connsiteX22" fmla="*/ 6530168 w 12787526"/>
              <a:gd name="connsiteY22" fmla="*/ 5016985 h 7106767"/>
              <a:gd name="connsiteX23" fmla="*/ 5655202 w 12787526"/>
              <a:gd name="connsiteY23" fmla="*/ 5016985 h 7106767"/>
              <a:gd name="connsiteX24" fmla="*/ 4014878 w 12787526"/>
              <a:gd name="connsiteY24" fmla="*/ 981861 h 7106767"/>
              <a:gd name="connsiteX25" fmla="*/ 4889844 w 12787526"/>
              <a:gd name="connsiteY25" fmla="*/ 981861 h 7106767"/>
              <a:gd name="connsiteX26" fmla="*/ 4671102 w 12787526"/>
              <a:gd name="connsiteY26" fmla="*/ 4833902 h 7106767"/>
              <a:gd name="connsiteX27" fmla="*/ 3796137 w 12787526"/>
              <a:gd name="connsiteY27" fmla="*/ 4833902 h 7106767"/>
              <a:gd name="connsiteX28" fmla="*/ 7725240 w 12787526"/>
              <a:gd name="connsiteY28" fmla="*/ 890419 h 7106767"/>
              <a:gd name="connsiteX29" fmla="*/ 8600204 w 12787526"/>
              <a:gd name="connsiteY29" fmla="*/ 890419 h 7106767"/>
              <a:gd name="connsiteX30" fmla="*/ 8381464 w 12787526"/>
              <a:gd name="connsiteY30" fmla="*/ 4779248 h 7106767"/>
              <a:gd name="connsiteX31" fmla="*/ 7506498 w 12787526"/>
              <a:gd name="connsiteY31" fmla="*/ 4779248 h 7106767"/>
              <a:gd name="connsiteX32" fmla="*/ 8704590 w 12787526"/>
              <a:gd name="connsiteY32" fmla="*/ 798979 h 7106767"/>
              <a:gd name="connsiteX33" fmla="*/ 9579556 w 12787526"/>
              <a:gd name="connsiteY33" fmla="*/ 798979 h 7106767"/>
              <a:gd name="connsiteX34" fmla="*/ 9360814 w 12787526"/>
              <a:gd name="connsiteY34" fmla="*/ 3947498 h 7106767"/>
              <a:gd name="connsiteX35" fmla="*/ 8485848 w 12787526"/>
              <a:gd name="connsiteY35" fmla="*/ 3947498 h 7106767"/>
              <a:gd name="connsiteX36" fmla="*/ 4983718 w 12787526"/>
              <a:gd name="connsiteY36" fmla="*/ 775647 h 7106767"/>
              <a:gd name="connsiteX37" fmla="*/ 5858684 w 12787526"/>
              <a:gd name="connsiteY37" fmla="*/ 775647 h 7106767"/>
              <a:gd name="connsiteX38" fmla="*/ 5639942 w 12787526"/>
              <a:gd name="connsiteY38" fmla="*/ 3960947 h 7106767"/>
              <a:gd name="connsiteX39" fmla="*/ 4764976 w 12787526"/>
              <a:gd name="connsiteY39" fmla="*/ 3960947 h 7106767"/>
              <a:gd name="connsiteX40" fmla="*/ 2153278 w 12787526"/>
              <a:gd name="connsiteY40" fmla="*/ 535179 h 7106767"/>
              <a:gd name="connsiteX41" fmla="*/ 3028244 w 12787526"/>
              <a:gd name="connsiteY41" fmla="*/ 535179 h 7106767"/>
              <a:gd name="connsiteX42" fmla="*/ 2809503 w 12787526"/>
              <a:gd name="connsiteY42" fmla="*/ 5214272 h 7106767"/>
              <a:gd name="connsiteX43" fmla="*/ 1934537 w 12787526"/>
              <a:gd name="connsiteY43" fmla="*/ 5214272 h 7106767"/>
              <a:gd name="connsiteX44" fmla="*/ 1226477 w 12787526"/>
              <a:gd name="connsiteY44" fmla="*/ 432695 h 7106767"/>
              <a:gd name="connsiteX45" fmla="*/ 2101443 w 12787526"/>
              <a:gd name="connsiteY45" fmla="*/ 432695 h 7106767"/>
              <a:gd name="connsiteX46" fmla="*/ 1882702 w 12787526"/>
              <a:gd name="connsiteY46" fmla="*/ 4527144 h 7106767"/>
              <a:gd name="connsiteX47" fmla="*/ 1007736 w 12787526"/>
              <a:gd name="connsiteY47" fmla="*/ 4527144 h 7106767"/>
              <a:gd name="connsiteX48" fmla="*/ 0 w 12787526"/>
              <a:gd name="connsiteY48" fmla="*/ 0 h 7106767"/>
              <a:gd name="connsiteX49" fmla="*/ 12787526 w 12787526"/>
              <a:gd name="connsiteY49" fmla="*/ 0 h 7106767"/>
              <a:gd name="connsiteX50" fmla="*/ 12787526 w 12787526"/>
              <a:gd name="connsiteY50" fmla="*/ 7106767 h 7106767"/>
              <a:gd name="connsiteX51" fmla="*/ 0 w 12787526"/>
              <a:gd name="connsiteY51" fmla="*/ 7106767 h 7106767"/>
              <a:gd name="connsiteX52" fmla="*/ 0 w 12787526"/>
              <a:gd name="connsiteY52" fmla="*/ 5954623 h 7106767"/>
              <a:gd name="connsiteX53" fmla="*/ 12517304 w 12787526"/>
              <a:gd name="connsiteY53" fmla="*/ 5954623 h 7106767"/>
              <a:gd name="connsiteX54" fmla="*/ 12517304 w 12787526"/>
              <a:gd name="connsiteY54" fmla="*/ 377533 h 7106767"/>
              <a:gd name="connsiteX55" fmla="*/ 0 w 12787526"/>
              <a:gd name="connsiteY55" fmla="*/ 377533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2787526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1127416 w 12787526"/>
              <a:gd name="connsiteY65" fmla="*/ 5914344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068454 w 11525654"/>
              <a:gd name="connsiteY62" fmla="*/ 6985931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141606 w 11525654"/>
              <a:gd name="connsiteY62" fmla="*/ 5978962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0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0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11192256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112280 w 11510518"/>
              <a:gd name="connsiteY65" fmla="*/ 5914344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231984 w 11510518"/>
              <a:gd name="connsiteY63" fmla="*/ 434767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243803"/>
              <a:gd name="connsiteX1" fmla="*/ 3939909 w 11510518"/>
              <a:gd name="connsiteY1" fmla="*/ 1420669 h 5243803"/>
              <a:gd name="connsiteX2" fmla="*/ 3721168 w 11510518"/>
              <a:gd name="connsiteY2" fmla="*/ 5041188 h 5243803"/>
              <a:gd name="connsiteX3" fmla="*/ 2846202 w 11510518"/>
              <a:gd name="connsiteY3" fmla="*/ 5041188 h 5243803"/>
              <a:gd name="connsiteX4" fmla="*/ 3064943 w 11510518"/>
              <a:gd name="connsiteY4" fmla="*/ 1420669 h 5243803"/>
              <a:gd name="connsiteX5" fmla="*/ 6770052 w 11510518"/>
              <a:gd name="connsiteY5" fmla="*/ 1317975 h 5243803"/>
              <a:gd name="connsiteX6" fmla="*/ 7645018 w 11510518"/>
              <a:gd name="connsiteY6" fmla="*/ 1317975 h 5243803"/>
              <a:gd name="connsiteX7" fmla="*/ 7426276 w 11510518"/>
              <a:gd name="connsiteY7" fmla="*/ 4938495 h 5243803"/>
              <a:gd name="connsiteX8" fmla="*/ 6551312 w 11510518"/>
              <a:gd name="connsiteY8" fmla="*/ 4938495 h 5243803"/>
              <a:gd name="connsiteX9" fmla="*/ 6770052 w 11510518"/>
              <a:gd name="connsiteY9" fmla="*/ 1317975 h 5243803"/>
              <a:gd name="connsiteX10" fmla="*/ 9571900 w 11510518"/>
              <a:gd name="connsiteY10" fmla="*/ 1230114 h 5243803"/>
              <a:gd name="connsiteX11" fmla="*/ 10446866 w 11510518"/>
              <a:gd name="connsiteY11" fmla="*/ 1230114 h 5243803"/>
              <a:gd name="connsiteX12" fmla="*/ 10228124 w 11510518"/>
              <a:gd name="connsiteY12" fmla="*/ 4624956 h 5243803"/>
              <a:gd name="connsiteX13" fmla="*/ 9353160 w 11510518"/>
              <a:gd name="connsiteY13" fmla="*/ 4624956 h 5243803"/>
              <a:gd name="connsiteX14" fmla="*/ 9571900 w 11510518"/>
              <a:gd name="connsiteY14" fmla="*/ 1230114 h 5243803"/>
              <a:gd name="connsiteX15" fmla="*/ 10548520 w 11510518"/>
              <a:gd name="connsiteY15" fmla="*/ 1055433 h 5243803"/>
              <a:gd name="connsiteX16" fmla="*/ 11423484 w 11510518"/>
              <a:gd name="connsiteY16" fmla="*/ 1055433 h 5243803"/>
              <a:gd name="connsiteX17" fmla="*/ 11204744 w 11510518"/>
              <a:gd name="connsiteY17" fmla="*/ 4387212 h 5243803"/>
              <a:gd name="connsiteX18" fmla="*/ 10329778 w 11510518"/>
              <a:gd name="connsiteY18" fmla="*/ 4387212 h 5243803"/>
              <a:gd name="connsiteX19" fmla="*/ 10548520 w 11510518"/>
              <a:gd name="connsiteY19" fmla="*/ 1055433 h 5243803"/>
              <a:gd name="connsiteX20" fmla="*/ 218741 w 11510518"/>
              <a:gd name="connsiteY20" fmla="*/ 1013391 h 5243803"/>
              <a:gd name="connsiteX21" fmla="*/ 1093707 w 11510518"/>
              <a:gd name="connsiteY21" fmla="*/ 1013391 h 5243803"/>
              <a:gd name="connsiteX22" fmla="*/ 874966 w 11510518"/>
              <a:gd name="connsiteY22" fmla="*/ 5243804 h 5243803"/>
              <a:gd name="connsiteX23" fmla="*/ 0 w 11510518"/>
              <a:gd name="connsiteY23" fmla="*/ 5243804 h 5243803"/>
              <a:gd name="connsiteX24" fmla="*/ 218741 w 11510518"/>
              <a:gd name="connsiteY24" fmla="*/ 1013391 h 5243803"/>
              <a:gd name="connsiteX25" fmla="*/ 5858808 w 11510518"/>
              <a:gd name="connsiteY25" fmla="*/ 997415 h 5243803"/>
              <a:gd name="connsiteX26" fmla="*/ 6733772 w 11510518"/>
              <a:gd name="connsiteY26" fmla="*/ 997415 h 5243803"/>
              <a:gd name="connsiteX27" fmla="*/ 6515032 w 11510518"/>
              <a:gd name="connsiteY27" fmla="*/ 5016985 h 5243803"/>
              <a:gd name="connsiteX28" fmla="*/ 5640066 w 11510518"/>
              <a:gd name="connsiteY28" fmla="*/ 5016985 h 5243803"/>
              <a:gd name="connsiteX29" fmla="*/ 5858808 w 11510518"/>
              <a:gd name="connsiteY29" fmla="*/ 997415 h 5243803"/>
              <a:gd name="connsiteX30" fmla="*/ 3999742 w 11510518"/>
              <a:gd name="connsiteY30" fmla="*/ 981861 h 5243803"/>
              <a:gd name="connsiteX31" fmla="*/ 4874708 w 11510518"/>
              <a:gd name="connsiteY31" fmla="*/ 981861 h 5243803"/>
              <a:gd name="connsiteX32" fmla="*/ 4655966 w 11510518"/>
              <a:gd name="connsiteY32" fmla="*/ 4833902 h 5243803"/>
              <a:gd name="connsiteX33" fmla="*/ 3781001 w 11510518"/>
              <a:gd name="connsiteY33" fmla="*/ 4833902 h 5243803"/>
              <a:gd name="connsiteX34" fmla="*/ 3999742 w 11510518"/>
              <a:gd name="connsiteY34" fmla="*/ 981861 h 5243803"/>
              <a:gd name="connsiteX35" fmla="*/ 7710104 w 11510518"/>
              <a:gd name="connsiteY35" fmla="*/ 890419 h 5243803"/>
              <a:gd name="connsiteX36" fmla="*/ 8585068 w 11510518"/>
              <a:gd name="connsiteY36" fmla="*/ 890419 h 5243803"/>
              <a:gd name="connsiteX37" fmla="*/ 8366328 w 11510518"/>
              <a:gd name="connsiteY37" fmla="*/ 4779248 h 5243803"/>
              <a:gd name="connsiteX38" fmla="*/ 7491362 w 11510518"/>
              <a:gd name="connsiteY38" fmla="*/ 4779248 h 5243803"/>
              <a:gd name="connsiteX39" fmla="*/ 7710104 w 11510518"/>
              <a:gd name="connsiteY39" fmla="*/ 890419 h 5243803"/>
              <a:gd name="connsiteX40" fmla="*/ 8689454 w 11510518"/>
              <a:gd name="connsiteY40" fmla="*/ 798979 h 5243803"/>
              <a:gd name="connsiteX41" fmla="*/ 9564420 w 11510518"/>
              <a:gd name="connsiteY41" fmla="*/ 798979 h 5243803"/>
              <a:gd name="connsiteX42" fmla="*/ 9345678 w 11510518"/>
              <a:gd name="connsiteY42" fmla="*/ 3947498 h 5243803"/>
              <a:gd name="connsiteX43" fmla="*/ 8470712 w 11510518"/>
              <a:gd name="connsiteY43" fmla="*/ 3947498 h 5243803"/>
              <a:gd name="connsiteX44" fmla="*/ 8689454 w 11510518"/>
              <a:gd name="connsiteY44" fmla="*/ 798979 h 5243803"/>
              <a:gd name="connsiteX45" fmla="*/ 4968582 w 11510518"/>
              <a:gd name="connsiteY45" fmla="*/ 775647 h 5243803"/>
              <a:gd name="connsiteX46" fmla="*/ 5843548 w 11510518"/>
              <a:gd name="connsiteY46" fmla="*/ 775647 h 5243803"/>
              <a:gd name="connsiteX47" fmla="*/ 5624806 w 11510518"/>
              <a:gd name="connsiteY47" fmla="*/ 3960947 h 5243803"/>
              <a:gd name="connsiteX48" fmla="*/ 4749840 w 11510518"/>
              <a:gd name="connsiteY48" fmla="*/ 3960947 h 5243803"/>
              <a:gd name="connsiteX49" fmla="*/ 4968582 w 11510518"/>
              <a:gd name="connsiteY49" fmla="*/ 775647 h 5243803"/>
              <a:gd name="connsiteX50" fmla="*/ 2138142 w 11510518"/>
              <a:gd name="connsiteY50" fmla="*/ 535179 h 5243803"/>
              <a:gd name="connsiteX51" fmla="*/ 3013108 w 11510518"/>
              <a:gd name="connsiteY51" fmla="*/ 535179 h 5243803"/>
              <a:gd name="connsiteX52" fmla="*/ 2794367 w 11510518"/>
              <a:gd name="connsiteY52" fmla="*/ 5214272 h 5243803"/>
              <a:gd name="connsiteX53" fmla="*/ 1919401 w 11510518"/>
              <a:gd name="connsiteY53" fmla="*/ 5214272 h 5243803"/>
              <a:gd name="connsiteX54" fmla="*/ 2138142 w 11510518"/>
              <a:gd name="connsiteY54" fmla="*/ 535179 h 5243803"/>
              <a:gd name="connsiteX55" fmla="*/ 1211341 w 11510518"/>
              <a:gd name="connsiteY55" fmla="*/ 432695 h 5243803"/>
              <a:gd name="connsiteX56" fmla="*/ 2086307 w 11510518"/>
              <a:gd name="connsiteY56" fmla="*/ 432695 h 5243803"/>
              <a:gd name="connsiteX57" fmla="*/ 1867566 w 11510518"/>
              <a:gd name="connsiteY57" fmla="*/ 4527144 h 5243803"/>
              <a:gd name="connsiteX58" fmla="*/ 992600 w 11510518"/>
              <a:gd name="connsiteY58" fmla="*/ 4527144 h 5243803"/>
              <a:gd name="connsiteX59" fmla="*/ 1211341 w 11510518"/>
              <a:gd name="connsiteY59" fmla="*/ 432695 h 5243803"/>
              <a:gd name="connsiteX60" fmla="*/ 314048 w 11510518"/>
              <a:gd name="connsiteY60" fmla="*/ 0 h 5243803"/>
              <a:gd name="connsiteX61" fmla="*/ 11510518 w 11510518"/>
              <a:gd name="connsiteY61" fmla="*/ 0 h 5243803"/>
              <a:gd name="connsiteX62" fmla="*/ 11217910 w 11510518"/>
              <a:gd name="connsiteY62" fmla="*/ 4287255 h 5243803"/>
              <a:gd name="connsiteX63" fmla="*/ 11231984 w 11510518"/>
              <a:gd name="connsiteY63" fmla="*/ 4347674 h 5243803"/>
              <a:gd name="connsiteX64" fmla="*/ 11231984 w 11510518"/>
              <a:gd name="connsiteY64" fmla="*/ 4222638 h 5243803"/>
              <a:gd name="connsiteX65" fmla="*/ 11222008 w 11510518"/>
              <a:gd name="connsiteY65" fmla="*/ 4363612 h 5243803"/>
              <a:gd name="connsiteX66" fmla="*/ 11459752 w 11510518"/>
              <a:gd name="connsiteY66" fmla="*/ 357393 h 5243803"/>
              <a:gd name="connsiteX67" fmla="*/ 423776 w 11510518"/>
              <a:gd name="connsiteY67" fmla="*/ 377533 h 5243803"/>
              <a:gd name="connsiteX68" fmla="*/ 314048 w 11510518"/>
              <a:gd name="connsiteY68" fmla="*/ 0 h 5243803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423776 w 11510518"/>
              <a:gd name="connsiteY67" fmla="*/ 377533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1082411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06304"/>
              <a:gd name="connsiteY0" fmla="*/ 987974 h 4811109"/>
              <a:gd name="connsiteX1" fmla="*/ 3939909 w 11506304"/>
              <a:gd name="connsiteY1" fmla="*/ 987974 h 4811109"/>
              <a:gd name="connsiteX2" fmla="*/ 3721168 w 11506304"/>
              <a:gd name="connsiteY2" fmla="*/ 4608493 h 4811109"/>
              <a:gd name="connsiteX3" fmla="*/ 2846202 w 11506304"/>
              <a:gd name="connsiteY3" fmla="*/ 4608493 h 4811109"/>
              <a:gd name="connsiteX4" fmla="*/ 3064943 w 11506304"/>
              <a:gd name="connsiteY4" fmla="*/ 987974 h 4811109"/>
              <a:gd name="connsiteX5" fmla="*/ 6770052 w 11506304"/>
              <a:gd name="connsiteY5" fmla="*/ 885280 h 4811109"/>
              <a:gd name="connsiteX6" fmla="*/ 7645018 w 11506304"/>
              <a:gd name="connsiteY6" fmla="*/ 885280 h 4811109"/>
              <a:gd name="connsiteX7" fmla="*/ 7426276 w 11506304"/>
              <a:gd name="connsiteY7" fmla="*/ 4505800 h 4811109"/>
              <a:gd name="connsiteX8" fmla="*/ 6551312 w 11506304"/>
              <a:gd name="connsiteY8" fmla="*/ 4505800 h 4811109"/>
              <a:gd name="connsiteX9" fmla="*/ 6770052 w 11506304"/>
              <a:gd name="connsiteY9" fmla="*/ 885280 h 4811109"/>
              <a:gd name="connsiteX10" fmla="*/ 9571900 w 11506304"/>
              <a:gd name="connsiteY10" fmla="*/ 797419 h 4811109"/>
              <a:gd name="connsiteX11" fmla="*/ 10446866 w 11506304"/>
              <a:gd name="connsiteY11" fmla="*/ 797419 h 4811109"/>
              <a:gd name="connsiteX12" fmla="*/ 10228124 w 11506304"/>
              <a:gd name="connsiteY12" fmla="*/ 4192261 h 4811109"/>
              <a:gd name="connsiteX13" fmla="*/ 9353160 w 11506304"/>
              <a:gd name="connsiteY13" fmla="*/ 4192261 h 4811109"/>
              <a:gd name="connsiteX14" fmla="*/ 9571900 w 11506304"/>
              <a:gd name="connsiteY14" fmla="*/ 797419 h 4811109"/>
              <a:gd name="connsiteX15" fmla="*/ 10548520 w 11506304"/>
              <a:gd name="connsiteY15" fmla="*/ 622738 h 4811109"/>
              <a:gd name="connsiteX16" fmla="*/ 11423484 w 11506304"/>
              <a:gd name="connsiteY16" fmla="*/ 622738 h 4811109"/>
              <a:gd name="connsiteX17" fmla="*/ 11204744 w 11506304"/>
              <a:gd name="connsiteY17" fmla="*/ 3954517 h 4811109"/>
              <a:gd name="connsiteX18" fmla="*/ 10329778 w 11506304"/>
              <a:gd name="connsiteY18" fmla="*/ 3954517 h 4811109"/>
              <a:gd name="connsiteX19" fmla="*/ 10548520 w 11506304"/>
              <a:gd name="connsiteY19" fmla="*/ 622738 h 4811109"/>
              <a:gd name="connsiteX20" fmla="*/ 218741 w 11506304"/>
              <a:gd name="connsiteY20" fmla="*/ 580696 h 4811109"/>
              <a:gd name="connsiteX21" fmla="*/ 1093707 w 11506304"/>
              <a:gd name="connsiteY21" fmla="*/ 580696 h 4811109"/>
              <a:gd name="connsiteX22" fmla="*/ 874966 w 11506304"/>
              <a:gd name="connsiteY22" fmla="*/ 4811109 h 4811109"/>
              <a:gd name="connsiteX23" fmla="*/ 0 w 11506304"/>
              <a:gd name="connsiteY23" fmla="*/ 4811109 h 4811109"/>
              <a:gd name="connsiteX24" fmla="*/ 218741 w 11506304"/>
              <a:gd name="connsiteY24" fmla="*/ 580696 h 4811109"/>
              <a:gd name="connsiteX25" fmla="*/ 5858808 w 11506304"/>
              <a:gd name="connsiteY25" fmla="*/ 564720 h 4811109"/>
              <a:gd name="connsiteX26" fmla="*/ 6733772 w 11506304"/>
              <a:gd name="connsiteY26" fmla="*/ 564720 h 4811109"/>
              <a:gd name="connsiteX27" fmla="*/ 6515032 w 11506304"/>
              <a:gd name="connsiteY27" fmla="*/ 4584290 h 4811109"/>
              <a:gd name="connsiteX28" fmla="*/ 5640066 w 11506304"/>
              <a:gd name="connsiteY28" fmla="*/ 4584290 h 4811109"/>
              <a:gd name="connsiteX29" fmla="*/ 5858808 w 11506304"/>
              <a:gd name="connsiteY29" fmla="*/ 564720 h 4811109"/>
              <a:gd name="connsiteX30" fmla="*/ 3999742 w 11506304"/>
              <a:gd name="connsiteY30" fmla="*/ 549166 h 4811109"/>
              <a:gd name="connsiteX31" fmla="*/ 4874708 w 11506304"/>
              <a:gd name="connsiteY31" fmla="*/ 549166 h 4811109"/>
              <a:gd name="connsiteX32" fmla="*/ 4655966 w 11506304"/>
              <a:gd name="connsiteY32" fmla="*/ 4401207 h 4811109"/>
              <a:gd name="connsiteX33" fmla="*/ 3781001 w 11506304"/>
              <a:gd name="connsiteY33" fmla="*/ 4401207 h 4811109"/>
              <a:gd name="connsiteX34" fmla="*/ 3999742 w 11506304"/>
              <a:gd name="connsiteY34" fmla="*/ 549166 h 4811109"/>
              <a:gd name="connsiteX35" fmla="*/ 7710104 w 11506304"/>
              <a:gd name="connsiteY35" fmla="*/ 457724 h 4811109"/>
              <a:gd name="connsiteX36" fmla="*/ 8585068 w 11506304"/>
              <a:gd name="connsiteY36" fmla="*/ 457724 h 4811109"/>
              <a:gd name="connsiteX37" fmla="*/ 8366328 w 11506304"/>
              <a:gd name="connsiteY37" fmla="*/ 4346553 h 4811109"/>
              <a:gd name="connsiteX38" fmla="*/ 7491362 w 11506304"/>
              <a:gd name="connsiteY38" fmla="*/ 4346553 h 4811109"/>
              <a:gd name="connsiteX39" fmla="*/ 7710104 w 11506304"/>
              <a:gd name="connsiteY39" fmla="*/ 457724 h 4811109"/>
              <a:gd name="connsiteX40" fmla="*/ 8689454 w 11506304"/>
              <a:gd name="connsiteY40" fmla="*/ 366284 h 4811109"/>
              <a:gd name="connsiteX41" fmla="*/ 9564420 w 11506304"/>
              <a:gd name="connsiteY41" fmla="*/ 366284 h 4811109"/>
              <a:gd name="connsiteX42" fmla="*/ 9345678 w 11506304"/>
              <a:gd name="connsiteY42" fmla="*/ 3514803 h 4811109"/>
              <a:gd name="connsiteX43" fmla="*/ 8470712 w 11506304"/>
              <a:gd name="connsiteY43" fmla="*/ 3514803 h 4811109"/>
              <a:gd name="connsiteX44" fmla="*/ 8689454 w 11506304"/>
              <a:gd name="connsiteY44" fmla="*/ 366284 h 4811109"/>
              <a:gd name="connsiteX45" fmla="*/ 4968582 w 11506304"/>
              <a:gd name="connsiteY45" fmla="*/ 342952 h 4811109"/>
              <a:gd name="connsiteX46" fmla="*/ 5843548 w 11506304"/>
              <a:gd name="connsiteY46" fmla="*/ 342952 h 4811109"/>
              <a:gd name="connsiteX47" fmla="*/ 5624806 w 11506304"/>
              <a:gd name="connsiteY47" fmla="*/ 3528252 h 4811109"/>
              <a:gd name="connsiteX48" fmla="*/ 4749840 w 11506304"/>
              <a:gd name="connsiteY48" fmla="*/ 3528252 h 4811109"/>
              <a:gd name="connsiteX49" fmla="*/ 4968582 w 11506304"/>
              <a:gd name="connsiteY49" fmla="*/ 342952 h 4811109"/>
              <a:gd name="connsiteX50" fmla="*/ 2138142 w 11506304"/>
              <a:gd name="connsiteY50" fmla="*/ 102484 h 4811109"/>
              <a:gd name="connsiteX51" fmla="*/ 3013108 w 11506304"/>
              <a:gd name="connsiteY51" fmla="*/ 102484 h 4811109"/>
              <a:gd name="connsiteX52" fmla="*/ 2794367 w 11506304"/>
              <a:gd name="connsiteY52" fmla="*/ 4781577 h 4811109"/>
              <a:gd name="connsiteX53" fmla="*/ 1919401 w 11506304"/>
              <a:gd name="connsiteY53" fmla="*/ 4781577 h 4811109"/>
              <a:gd name="connsiteX54" fmla="*/ 2138142 w 11506304"/>
              <a:gd name="connsiteY54" fmla="*/ 102484 h 4811109"/>
              <a:gd name="connsiteX55" fmla="*/ 1211341 w 11506304"/>
              <a:gd name="connsiteY55" fmla="*/ 0 h 4811109"/>
              <a:gd name="connsiteX56" fmla="*/ 2086307 w 11506304"/>
              <a:gd name="connsiteY56" fmla="*/ 0 h 4811109"/>
              <a:gd name="connsiteX57" fmla="*/ 1867566 w 11506304"/>
              <a:gd name="connsiteY57" fmla="*/ 4094449 h 4811109"/>
              <a:gd name="connsiteX58" fmla="*/ 992600 w 11506304"/>
              <a:gd name="connsiteY58" fmla="*/ 4094449 h 4811109"/>
              <a:gd name="connsiteX59" fmla="*/ 1211341 w 11506304"/>
              <a:gd name="connsiteY59" fmla="*/ 0 h 4811109"/>
              <a:gd name="connsiteX60" fmla="*/ 11414864 w 11506304"/>
              <a:gd name="connsiteY60" fmla="*/ 695110 h 4811109"/>
              <a:gd name="connsiteX61" fmla="*/ 11419078 w 11506304"/>
              <a:gd name="connsiteY61" fmla="*/ 614552 h 4811109"/>
              <a:gd name="connsiteX62" fmla="*/ 11217910 w 11506304"/>
              <a:gd name="connsiteY62" fmla="*/ 3854560 h 4811109"/>
              <a:gd name="connsiteX63" fmla="*/ 11231984 w 11506304"/>
              <a:gd name="connsiteY63" fmla="*/ 3914979 h 4811109"/>
              <a:gd name="connsiteX64" fmla="*/ 11231984 w 11506304"/>
              <a:gd name="connsiteY64" fmla="*/ 3789943 h 4811109"/>
              <a:gd name="connsiteX65" fmla="*/ 11222008 w 11506304"/>
              <a:gd name="connsiteY65" fmla="*/ 3930917 h 4811109"/>
              <a:gd name="connsiteX66" fmla="*/ 11459752 w 11506304"/>
              <a:gd name="connsiteY66" fmla="*/ 649716 h 4811109"/>
              <a:gd name="connsiteX67" fmla="*/ 11506304 w 11506304"/>
              <a:gd name="connsiteY67" fmla="*/ 730273 h 4811109"/>
              <a:gd name="connsiteX68" fmla="*/ 11414864 w 11506304"/>
              <a:gd name="connsiteY68" fmla="*/ 695110 h 481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1506304" h="4811109">
                <a:moveTo>
                  <a:pt x="3064943" y="987974"/>
                </a:moveTo>
                <a:lnTo>
                  <a:pt x="3939909" y="987974"/>
                </a:lnTo>
                <a:lnTo>
                  <a:pt x="3721168" y="4608493"/>
                </a:lnTo>
                <a:lnTo>
                  <a:pt x="2846202" y="4608493"/>
                </a:lnTo>
                <a:lnTo>
                  <a:pt x="3064943" y="987974"/>
                </a:lnTo>
                <a:close/>
                <a:moveTo>
                  <a:pt x="6770052" y="885280"/>
                </a:moveTo>
                <a:lnTo>
                  <a:pt x="7645018" y="885280"/>
                </a:lnTo>
                <a:lnTo>
                  <a:pt x="7426276" y="4505800"/>
                </a:lnTo>
                <a:lnTo>
                  <a:pt x="6551312" y="4505800"/>
                </a:lnTo>
                <a:lnTo>
                  <a:pt x="6770052" y="885280"/>
                </a:lnTo>
                <a:close/>
                <a:moveTo>
                  <a:pt x="9571900" y="797419"/>
                </a:moveTo>
                <a:lnTo>
                  <a:pt x="10446866" y="797419"/>
                </a:lnTo>
                <a:lnTo>
                  <a:pt x="10228124" y="4192261"/>
                </a:lnTo>
                <a:lnTo>
                  <a:pt x="9353160" y="4192261"/>
                </a:lnTo>
                <a:lnTo>
                  <a:pt x="9571900" y="797419"/>
                </a:lnTo>
                <a:close/>
                <a:moveTo>
                  <a:pt x="10548520" y="622738"/>
                </a:moveTo>
                <a:lnTo>
                  <a:pt x="11423484" y="622738"/>
                </a:lnTo>
                <a:lnTo>
                  <a:pt x="11204744" y="3954517"/>
                </a:lnTo>
                <a:lnTo>
                  <a:pt x="10329778" y="3954517"/>
                </a:lnTo>
                <a:lnTo>
                  <a:pt x="10548520" y="622738"/>
                </a:lnTo>
                <a:close/>
                <a:moveTo>
                  <a:pt x="218741" y="580696"/>
                </a:moveTo>
                <a:lnTo>
                  <a:pt x="1093707" y="580696"/>
                </a:lnTo>
                <a:lnTo>
                  <a:pt x="874966" y="4811109"/>
                </a:lnTo>
                <a:lnTo>
                  <a:pt x="0" y="4811109"/>
                </a:lnTo>
                <a:lnTo>
                  <a:pt x="218741" y="580696"/>
                </a:lnTo>
                <a:close/>
                <a:moveTo>
                  <a:pt x="5858808" y="564720"/>
                </a:moveTo>
                <a:lnTo>
                  <a:pt x="6733772" y="564720"/>
                </a:lnTo>
                <a:lnTo>
                  <a:pt x="6515032" y="4584290"/>
                </a:lnTo>
                <a:lnTo>
                  <a:pt x="5640066" y="4584290"/>
                </a:lnTo>
                <a:lnTo>
                  <a:pt x="5858808" y="564720"/>
                </a:lnTo>
                <a:close/>
                <a:moveTo>
                  <a:pt x="3999742" y="549166"/>
                </a:moveTo>
                <a:lnTo>
                  <a:pt x="4874708" y="549166"/>
                </a:lnTo>
                <a:lnTo>
                  <a:pt x="4655966" y="4401207"/>
                </a:lnTo>
                <a:lnTo>
                  <a:pt x="3781001" y="4401207"/>
                </a:lnTo>
                <a:lnTo>
                  <a:pt x="3999742" y="549166"/>
                </a:lnTo>
                <a:close/>
                <a:moveTo>
                  <a:pt x="7710104" y="457724"/>
                </a:moveTo>
                <a:lnTo>
                  <a:pt x="8585068" y="457724"/>
                </a:lnTo>
                <a:lnTo>
                  <a:pt x="8366328" y="4346553"/>
                </a:lnTo>
                <a:lnTo>
                  <a:pt x="7491362" y="4346553"/>
                </a:lnTo>
                <a:lnTo>
                  <a:pt x="7710104" y="457724"/>
                </a:lnTo>
                <a:close/>
                <a:moveTo>
                  <a:pt x="8689454" y="366284"/>
                </a:moveTo>
                <a:lnTo>
                  <a:pt x="9564420" y="366284"/>
                </a:lnTo>
                <a:lnTo>
                  <a:pt x="9345678" y="3514803"/>
                </a:lnTo>
                <a:lnTo>
                  <a:pt x="8470712" y="3514803"/>
                </a:lnTo>
                <a:lnTo>
                  <a:pt x="8689454" y="366284"/>
                </a:lnTo>
                <a:close/>
                <a:moveTo>
                  <a:pt x="4968582" y="342952"/>
                </a:moveTo>
                <a:lnTo>
                  <a:pt x="5843548" y="342952"/>
                </a:lnTo>
                <a:lnTo>
                  <a:pt x="5624806" y="3528252"/>
                </a:lnTo>
                <a:lnTo>
                  <a:pt x="4749840" y="3528252"/>
                </a:lnTo>
                <a:lnTo>
                  <a:pt x="4968582" y="342952"/>
                </a:lnTo>
                <a:close/>
                <a:moveTo>
                  <a:pt x="2138142" y="102484"/>
                </a:moveTo>
                <a:lnTo>
                  <a:pt x="3013108" y="102484"/>
                </a:lnTo>
                <a:lnTo>
                  <a:pt x="2794367" y="4781577"/>
                </a:lnTo>
                <a:lnTo>
                  <a:pt x="1919401" y="4781577"/>
                </a:lnTo>
                <a:lnTo>
                  <a:pt x="2138142" y="102484"/>
                </a:lnTo>
                <a:close/>
                <a:moveTo>
                  <a:pt x="1211341" y="0"/>
                </a:moveTo>
                <a:lnTo>
                  <a:pt x="2086307" y="0"/>
                </a:lnTo>
                <a:lnTo>
                  <a:pt x="1867566" y="4094449"/>
                </a:lnTo>
                <a:lnTo>
                  <a:pt x="992600" y="4094449"/>
                </a:lnTo>
                <a:lnTo>
                  <a:pt x="1211341" y="0"/>
                </a:lnTo>
                <a:close/>
                <a:moveTo>
                  <a:pt x="11414864" y="695110"/>
                </a:moveTo>
                <a:cubicBezTo>
                  <a:pt x="11446749" y="762241"/>
                  <a:pt x="11387193" y="990487"/>
                  <a:pt x="11419078" y="614552"/>
                </a:cubicBezTo>
                <a:lnTo>
                  <a:pt x="11217910" y="3854560"/>
                </a:lnTo>
                <a:lnTo>
                  <a:pt x="11231984" y="3914979"/>
                </a:lnTo>
                <a:lnTo>
                  <a:pt x="11231984" y="3789943"/>
                </a:lnTo>
                <a:lnTo>
                  <a:pt x="11222008" y="3930917"/>
                </a:lnTo>
                <a:lnTo>
                  <a:pt x="11459752" y="649716"/>
                </a:lnTo>
                <a:lnTo>
                  <a:pt x="11506304" y="730273"/>
                </a:lnTo>
                <a:lnTo>
                  <a:pt x="11414864" y="695110"/>
                </a:lnTo>
                <a:close/>
              </a:path>
            </a:pathLst>
          </a:custGeom>
          <a:solidFill>
            <a:srgbClr val="789F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pic>
        <p:nvPicPr>
          <p:cNvPr id="4" name="图片 3">
            <a:hlinkHover r:id="rId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939046" y="507018"/>
            <a:ext cx="1093707" cy="3148519"/>
          </a:xfrm>
          <a:prstGeom prst="flowChartInputOutput">
            <a:avLst/>
          </a:prstGeom>
        </p:spPr>
      </p:pic>
      <p:pic>
        <p:nvPicPr>
          <p:cNvPr id="5" name="图片 4">
            <a:hlinkHover r:id="rId5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935312" y="598458"/>
            <a:ext cx="1093707" cy="3888829"/>
          </a:xfrm>
          <a:prstGeom prst="flowChartInputOutput">
            <a:avLst/>
          </a:prstGeom>
        </p:spPr>
      </p:pic>
      <p:pic>
        <p:nvPicPr>
          <p:cNvPr id="10" name="图片 9">
            <a:hlinkHover r:id="rId6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995261" y="1026014"/>
            <a:ext cx="1093707" cy="3620520"/>
          </a:xfrm>
          <a:prstGeom prst="flowChartInputOutput">
            <a:avLst/>
          </a:prstGeom>
        </p:spPr>
      </p:pic>
      <p:pic>
        <p:nvPicPr>
          <p:cNvPr id="11" name="图片 10">
            <a:hlinkHover r:id="rId7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6084016" y="705453"/>
            <a:ext cx="1093707" cy="4019571"/>
          </a:xfrm>
          <a:prstGeom prst="flowChartInputOutput">
            <a:avLst/>
          </a:prstGeom>
        </p:spPr>
      </p:pic>
      <p:pic>
        <p:nvPicPr>
          <p:cNvPr id="12" name="图片 11">
            <a:hlinkHover r:id="rId8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5193791" y="483685"/>
            <a:ext cx="1093707" cy="3185301"/>
          </a:xfrm>
          <a:prstGeom prst="flowChartInputOutput">
            <a:avLst/>
          </a:prstGeom>
        </p:spPr>
      </p:pic>
      <p:pic>
        <p:nvPicPr>
          <p:cNvPr id="13" name="图片 12">
            <a:hlinkHover r:id="rId9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4224951" y="689899"/>
            <a:ext cx="1093707" cy="3852042"/>
          </a:xfrm>
          <a:prstGeom prst="flowChartInputOutput">
            <a:avLst/>
          </a:prstGeom>
        </p:spPr>
      </p:pic>
      <p:pic>
        <p:nvPicPr>
          <p:cNvPr id="14" name="图片 13">
            <a:hlinkHover r:id="rId10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3290152" y="1128707"/>
            <a:ext cx="1093707" cy="3620520"/>
          </a:xfrm>
          <a:prstGeom prst="flowChartInputOutput">
            <a:avLst/>
          </a:prstGeom>
        </p:spPr>
      </p:pic>
      <p:pic>
        <p:nvPicPr>
          <p:cNvPr id="15" name="图片 14">
            <a:hlinkHover r:id="rId11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2363351" y="243217"/>
            <a:ext cx="1093707" cy="4679094"/>
          </a:xfrm>
          <a:prstGeom prst="flowChartInputOutput">
            <a:avLst/>
          </a:prstGeom>
        </p:spPr>
      </p:pic>
      <p:pic>
        <p:nvPicPr>
          <p:cNvPr id="16" name="图片 15">
            <a:hlinkHover r:id="rId1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1436550" y="140733"/>
            <a:ext cx="1093707" cy="4094450"/>
          </a:xfrm>
          <a:prstGeom prst="flowChartInputOutput">
            <a:avLst/>
          </a:prstGeom>
        </p:spPr>
      </p:pic>
      <p:pic>
        <p:nvPicPr>
          <p:cNvPr id="17" name="图片 16">
            <a:hlinkHover r:id="rId13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443950" y="721429"/>
            <a:ext cx="1093707" cy="4230414"/>
          </a:xfrm>
          <a:prstGeom prst="flowChartInputOutput">
            <a:avLst/>
          </a:prstGeom>
        </p:spPr>
      </p:pic>
      <p:pic>
        <p:nvPicPr>
          <p:cNvPr id="21" name="图片 20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498456" y="7274090"/>
            <a:ext cx="1093707" cy="3148519"/>
          </a:xfrm>
          <a:prstGeom prst="flowChartInputOutput">
            <a:avLst/>
          </a:prstGeom>
          <a:noFill/>
        </p:spPr>
      </p:pic>
      <p:pic>
        <p:nvPicPr>
          <p:cNvPr id="22" name="图片 21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519106" y="7365530"/>
            <a:ext cx="1093707" cy="3888829"/>
          </a:xfrm>
          <a:prstGeom prst="flowChartInputOutput">
            <a:avLst/>
          </a:prstGeom>
          <a:noFill/>
        </p:spPr>
      </p:pic>
      <p:pic>
        <p:nvPicPr>
          <p:cNvPr id="23" name="图片 22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579055" y="7793086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24" name="图片 2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5667810" y="7472525"/>
            <a:ext cx="1093707" cy="4019571"/>
          </a:xfrm>
          <a:prstGeom prst="flowChartInputOutput">
            <a:avLst/>
          </a:prstGeom>
          <a:noFill/>
        </p:spPr>
      </p:pic>
      <p:pic>
        <p:nvPicPr>
          <p:cNvPr id="25" name="图片 2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4777585" y="7250757"/>
            <a:ext cx="1093707" cy="3185301"/>
          </a:xfrm>
          <a:prstGeom prst="flowChartInputOutput">
            <a:avLst/>
          </a:prstGeom>
          <a:noFill/>
        </p:spPr>
      </p:pic>
      <p:pic>
        <p:nvPicPr>
          <p:cNvPr id="26" name="图片 2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3808745" y="7456971"/>
            <a:ext cx="1093707" cy="3852042"/>
          </a:xfrm>
          <a:prstGeom prst="flowChartInputOutput">
            <a:avLst/>
          </a:prstGeom>
          <a:noFill/>
        </p:spPr>
      </p:pic>
      <p:pic>
        <p:nvPicPr>
          <p:cNvPr id="27" name="图片 2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2873946" y="7895779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105" name="图片 10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-983197" y="7895779"/>
            <a:ext cx="1093707" cy="4230414"/>
          </a:xfrm>
          <a:prstGeom prst="flowChartInputOutput">
            <a:avLst/>
          </a:prstGeom>
          <a:noFill/>
        </p:spPr>
      </p:pic>
      <p:pic>
        <p:nvPicPr>
          <p:cNvPr id="106" name="图片 10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321246" y="7149208"/>
            <a:ext cx="1093707" cy="4094450"/>
          </a:xfrm>
          <a:prstGeom prst="flowChartInputOutput">
            <a:avLst/>
          </a:prstGeom>
          <a:noFill/>
        </p:spPr>
      </p:pic>
      <p:pic>
        <p:nvPicPr>
          <p:cNvPr id="107" name="图片 10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2374935" y="239069"/>
            <a:ext cx="1093707" cy="4679094"/>
          </a:xfrm>
          <a:prstGeom prst="flowChartInputOutput">
            <a:avLst/>
          </a:prstGeom>
          <a:noFill/>
        </p:spPr>
      </p:pic>
      <p:sp>
        <p:nvSpPr>
          <p:cNvPr id="108" name="文本框 107"/>
          <p:cNvSpPr txBox="1"/>
          <p:nvPr/>
        </p:nvSpPr>
        <p:spPr>
          <a:xfrm>
            <a:off x="585684" y="5342795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87474" y="467965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516683" y="5313448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43485" y="5151620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423820" y="4964212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-5-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374063" y="416517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14663" y="5139069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177723" y="504572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-8-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99185" y="490177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045309" y="4199315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-10-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927756" y="4774918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915200" y="4561244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-12-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9646524" y="1426183"/>
            <a:ext cx="2455854" cy="4691582"/>
          </a:xfrm>
          <a:prstGeom prst="parallelogram">
            <a:avLst>
              <a:gd name="adj" fmla="val 1464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33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394133" y="1297589"/>
            <a:ext cx="11506304" cy="4368835"/>
          </a:xfrm>
          <a:custGeom>
            <a:avLst/>
            <a:gdLst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6785188 w 12787526"/>
              <a:gd name="connsiteY4" fmla="*/ 1317975 h 7106767"/>
              <a:gd name="connsiteX5" fmla="*/ 7660154 w 12787526"/>
              <a:gd name="connsiteY5" fmla="*/ 1317975 h 7106767"/>
              <a:gd name="connsiteX6" fmla="*/ 7441412 w 12787526"/>
              <a:gd name="connsiteY6" fmla="*/ 4938495 h 7106767"/>
              <a:gd name="connsiteX7" fmla="*/ 6566448 w 12787526"/>
              <a:gd name="connsiteY7" fmla="*/ 4938495 h 7106767"/>
              <a:gd name="connsiteX8" fmla="*/ 9587036 w 12787526"/>
              <a:gd name="connsiteY8" fmla="*/ 1230114 h 7106767"/>
              <a:gd name="connsiteX9" fmla="*/ 10462002 w 12787526"/>
              <a:gd name="connsiteY9" fmla="*/ 1230114 h 7106767"/>
              <a:gd name="connsiteX10" fmla="*/ 10243260 w 12787526"/>
              <a:gd name="connsiteY10" fmla="*/ 4624956 h 7106767"/>
              <a:gd name="connsiteX11" fmla="*/ 9368296 w 12787526"/>
              <a:gd name="connsiteY11" fmla="*/ 4624956 h 7106767"/>
              <a:gd name="connsiteX12" fmla="*/ 10563656 w 12787526"/>
              <a:gd name="connsiteY12" fmla="*/ 1055433 h 7106767"/>
              <a:gd name="connsiteX13" fmla="*/ 11438620 w 12787526"/>
              <a:gd name="connsiteY13" fmla="*/ 1055433 h 7106767"/>
              <a:gd name="connsiteX14" fmla="*/ 11219880 w 12787526"/>
              <a:gd name="connsiteY14" fmla="*/ 4387212 h 7106767"/>
              <a:gd name="connsiteX15" fmla="*/ 10344914 w 12787526"/>
              <a:gd name="connsiteY15" fmla="*/ 4387212 h 7106767"/>
              <a:gd name="connsiteX16" fmla="*/ 233877 w 12787526"/>
              <a:gd name="connsiteY16" fmla="*/ 1013391 h 7106767"/>
              <a:gd name="connsiteX17" fmla="*/ 1108843 w 12787526"/>
              <a:gd name="connsiteY17" fmla="*/ 1013391 h 7106767"/>
              <a:gd name="connsiteX18" fmla="*/ 890102 w 12787526"/>
              <a:gd name="connsiteY18" fmla="*/ 5243804 h 7106767"/>
              <a:gd name="connsiteX19" fmla="*/ 15136 w 12787526"/>
              <a:gd name="connsiteY19" fmla="*/ 5243804 h 7106767"/>
              <a:gd name="connsiteX20" fmla="*/ 5873944 w 12787526"/>
              <a:gd name="connsiteY20" fmla="*/ 997415 h 7106767"/>
              <a:gd name="connsiteX21" fmla="*/ 6748908 w 12787526"/>
              <a:gd name="connsiteY21" fmla="*/ 997415 h 7106767"/>
              <a:gd name="connsiteX22" fmla="*/ 6530168 w 12787526"/>
              <a:gd name="connsiteY22" fmla="*/ 5016985 h 7106767"/>
              <a:gd name="connsiteX23" fmla="*/ 5655202 w 12787526"/>
              <a:gd name="connsiteY23" fmla="*/ 5016985 h 7106767"/>
              <a:gd name="connsiteX24" fmla="*/ 4014878 w 12787526"/>
              <a:gd name="connsiteY24" fmla="*/ 981861 h 7106767"/>
              <a:gd name="connsiteX25" fmla="*/ 4889844 w 12787526"/>
              <a:gd name="connsiteY25" fmla="*/ 981861 h 7106767"/>
              <a:gd name="connsiteX26" fmla="*/ 4671102 w 12787526"/>
              <a:gd name="connsiteY26" fmla="*/ 4833902 h 7106767"/>
              <a:gd name="connsiteX27" fmla="*/ 3796137 w 12787526"/>
              <a:gd name="connsiteY27" fmla="*/ 4833902 h 7106767"/>
              <a:gd name="connsiteX28" fmla="*/ 7725240 w 12787526"/>
              <a:gd name="connsiteY28" fmla="*/ 890419 h 7106767"/>
              <a:gd name="connsiteX29" fmla="*/ 8600204 w 12787526"/>
              <a:gd name="connsiteY29" fmla="*/ 890419 h 7106767"/>
              <a:gd name="connsiteX30" fmla="*/ 8381464 w 12787526"/>
              <a:gd name="connsiteY30" fmla="*/ 4779248 h 7106767"/>
              <a:gd name="connsiteX31" fmla="*/ 7506498 w 12787526"/>
              <a:gd name="connsiteY31" fmla="*/ 4779248 h 7106767"/>
              <a:gd name="connsiteX32" fmla="*/ 8704590 w 12787526"/>
              <a:gd name="connsiteY32" fmla="*/ 798979 h 7106767"/>
              <a:gd name="connsiteX33" fmla="*/ 9579556 w 12787526"/>
              <a:gd name="connsiteY33" fmla="*/ 798979 h 7106767"/>
              <a:gd name="connsiteX34" fmla="*/ 9360814 w 12787526"/>
              <a:gd name="connsiteY34" fmla="*/ 3947498 h 7106767"/>
              <a:gd name="connsiteX35" fmla="*/ 8485848 w 12787526"/>
              <a:gd name="connsiteY35" fmla="*/ 3947498 h 7106767"/>
              <a:gd name="connsiteX36" fmla="*/ 4983718 w 12787526"/>
              <a:gd name="connsiteY36" fmla="*/ 775647 h 7106767"/>
              <a:gd name="connsiteX37" fmla="*/ 5858684 w 12787526"/>
              <a:gd name="connsiteY37" fmla="*/ 775647 h 7106767"/>
              <a:gd name="connsiteX38" fmla="*/ 5639942 w 12787526"/>
              <a:gd name="connsiteY38" fmla="*/ 3960947 h 7106767"/>
              <a:gd name="connsiteX39" fmla="*/ 4764976 w 12787526"/>
              <a:gd name="connsiteY39" fmla="*/ 3960947 h 7106767"/>
              <a:gd name="connsiteX40" fmla="*/ 2153278 w 12787526"/>
              <a:gd name="connsiteY40" fmla="*/ 535179 h 7106767"/>
              <a:gd name="connsiteX41" fmla="*/ 3028244 w 12787526"/>
              <a:gd name="connsiteY41" fmla="*/ 535179 h 7106767"/>
              <a:gd name="connsiteX42" fmla="*/ 2809503 w 12787526"/>
              <a:gd name="connsiteY42" fmla="*/ 5214272 h 7106767"/>
              <a:gd name="connsiteX43" fmla="*/ 1934537 w 12787526"/>
              <a:gd name="connsiteY43" fmla="*/ 5214272 h 7106767"/>
              <a:gd name="connsiteX44" fmla="*/ 1226477 w 12787526"/>
              <a:gd name="connsiteY44" fmla="*/ 432695 h 7106767"/>
              <a:gd name="connsiteX45" fmla="*/ 2101443 w 12787526"/>
              <a:gd name="connsiteY45" fmla="*/ 432695 h 7106767"/>
              <a:gd name="connsiteX46" fmla="*/ 1882702 w 12787526"/>
              <a:gd name="connsiteY46" fmla="*/ 4527144 h 7106767"/>
              <a:gd name="connsiteX47" fmla="*/ 1007736 w 12787526"/>
              <a:gd name="connsiteY47" fmla="*/ 4527144 h 7106767"/>
              <a:gd name="connsiteX48" fmla="*/ 0 w 12787526"/>
              <a:gd name="connsiteY48" fmla="*/ 0 h 7106767"/>
              <a:gd name="connsiteX49" fmla="*/ 12787526 w 12787526"/>
              <a:gd name="connsiteY49" fmla="*/ 0 h 7106767"/>
              <a:gd name="connsiteX50" fmla="*/ 12787526 w 12787526"/>
              <a:gd name="connsiteY50" fmla="*/ 7106767 h 7106767"/>
              <a:gd name="connsiteX51" fmla="*/ 0 w 12787526"/>
              <a:gd name="connsiteY51" fmla="*/ 7106767 h 7106767"/>
              <a:gd name="connsiteX52" fmla="*/ 0 w 12787526"/>
              <a:gd name="connsiteY52" fmla="*/ 5954623 h 7106767"/>
              <a:gd name="connsiteX53" fmla="*/ 12517304 w 12787526"/>
              <a:gd name="connsiteY53" fmla="*/ 5954623 h 7106767"/>
              <a:gd name="connsiteX54" fmla="*/ 12517304 w 12787526"/>
              <a:gd name="connsiteY54" fmla="*/ 377533 h 7106767"/>
              <a:gd name="connsiteX55" fmla="*/ 0 w 12787526"/>
              <a:gd name="connsiteY55" fmla="*/ 377533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2787526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1127416 w 12787526"/>
              <a:gd name="connsiteY65" fmla="*/ 5914344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068454 w 11525654"/>
              <a:gd name="connsiteY62" fmla="*/ 6985931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141606 w 11525654"/>
              <a:gd name="connsiteY62" fmla="*/ 5978962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0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0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11192256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112280 w 11510518"/>
              <a:gd name="connsiteY65" fmla="*/ 5914344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231984 w 11510518"/>
              <a:gd name="connsiteY63" fmla="*/ 434767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243803"/>
              <a:gd name="connsiteX1" fmla="*/ 3939909 w 11510518"/>
              <a:gd name="connsiteY1" fmla="*/ 1420669 h 5243803"/>
              <a:gd name="connsiteX2" fmla="*/ 3721168 w 11510518"/>
              <a:gd name="connsiteY2" fmla="*/ 5041188 h 5243803"/>
              <a:gd name="connsiteX3" fmla="*/ 2846202 w 11510518"/>
              <a:gd name="connsiteY3" fmla="*/ 5041188 h 5243803"/>
              <a:gd name="connsiteX4" fmla="*/ 3064943 w 11510518"/>
              <a:gd name="connsiteY4" fmla="*/ 1420669 h 5243803"/>
              <a:gd name="connsiteX5" fmla="*/ 6770052 w 11510518"/>
              <a:gd name="connsiteY5" fmla="*/ 1317975 h 5243803"/>
              <a:gd name="connsiteX6" fmla="*/ 7645018 w 11510518"/>
              <a:gd name="connsiteY6" fmla="*/ 1317975 h 5243803"/>
              <a:gd name="connsiteX7" fmla="*/ 7426276 w 11510518"/>
              <a:gd name="connsiteY7" fmla="*/ 4938495 h 5243803"/>
              <a:gd name="connsiteX8" fmla="*/ 6551312 w 11510518"/>
              <a:gd name="connsiteY8" fmla="*/ 4938495 h 5243803"/>
              <a:gd name="connsiteX9" fmla="*/ 6770052 w 11510518"/>
              <a:gd name="connsiteY9" fmla="*/ 1317975 h 5243803"/>
              <a:gd name="connsiteX10" fmla="*/ 9571900 w 11510518"/>
              <a:gd name="connsiteY10" fmla="*/ 1230114 h 5243803"/>
              <a:gd name="connsiteX11" fmla="*/ 10446866 w 11510518"/>
              <a:gd name="connsiteY11" fmla="*/ 1230114 h 5243803"/>
              <a:gd name="connsiteX12" fmla="*/ 10228124 w 11510518"/>
              <a:gd name="connsiteY12" fmla="*/ 4624956 h 5243803"/>
              <a:gd name="connsiteX13" fmla="*/ 9353160 w 11510518"/>
              <a:gd name="connsiteY13" fmla="*/ 4624956 h 5243803"/>
              <a:gd name="connsiteX14" fmla="*/ 9571900 w 11510518"/>
              <a:gd name="connsiteY14" fmla="*/ 1230114 h 5243803"/>
              <a:gd name="connsiteX15" fmla="*/ 10548520 w 11510518"/>
              <a:gd name="connsiteY15" fmla="*/ 1055433 h 5243803"/>
              <a:gd name="connsiteX16" fmla="*/ 11423484 w 11510518"/>
              <a:gd name="connsiteY16" fmla="*/ 1055433 h 5243803"/>
              <a:gd name="connsiteX17" fmla="*/ 11204744 w 11510518"/>
              <a:gd name="connsiteY17" fmla="*/ 4387212 h 5243803"/>
              <a:gd name="connsiteX18" fmla="*/ 10329778 w 11510518"/>
              <a:gd name="connsiteY18" fmla="*/ 4387212 h 5243803"/>
              <a:gd name="connsiteX19" fmla="*/ 10548520 w 11510518"/>
              <a:gd name="connsiteY19" fmla="*/ 1055433 h 5243803"/>
              <a:gd name="connsiteX20" fmla="*/ 218741 w 11510518"/>
              <a:gd name="connsiteY20" fmla="*/ 1013391 h 5243803"/>
              <a:gd name="connsiteX21" fmla="*/ 1093707 w 11510518"/>
              <a:gd name="connsiteY21" fmla="*/ 1013391 h 5243803"/>
              <a:gd name="connsiteX22" fmla="*/ 874966 w 11510518"/>
              <a:gd name="connsiteY22" fmla="*/ 5243804 h 5243803"/>
              <a:gd name="connsiteX23" fmla="*/ 0 w 11510518"/>
              <a:gd name="connsiteY23" fmla="*/ 5243804 h 5243803"/>
              <a:gd name="connsiteX24" fmla="*/ 218741 w 11510518"/>
              <a:gd name="connsiteY24" fmla="*/ 1013391 h 5243803"/>
              <a:gd name="connsiteX25" fmla="*/ 5858808 w 11510518"/>
              <a:gd name="connsiteY25" fmla="*/ 997415 h 5243803"/>
              <a:gd name="connsiteX26" fmla="*/ 6733772 w 11510518"/>
              <a:gd name="connsiteY26" fmla="*/ 997415 h 5243803"/>
              <a:gd name="connsiteX27" fmla="*/ 6515032 w 11510518"/>
              <a:gd name="connsiteY27" fmla="*/ 5016985 h 5243803"/>
              <a:gd name="connsiteX28" fmla="*/ 5640066 w 11510518"/>
              <a:gd name="connsiteY28" fmla="*/ 5016985 h 5243803"/>
              <a:gd name="connsiteX29" fmla="*/ 5858808 w 11510518"/>
              <a:gd name="connsiteY29" fmla="*/ 997415 h 5243803"/>
              <a:gd name="connsiteX30" fmla="*/ 3999742 w 11510518"/>
              <a:gd name="connsiteY30" fmla="*/ 981861 h 5243803"/>
              <a:gd name="connsiteX31" fmla="*/ 4874708 w 11510518"/>
              <a:gd name="connsiteY31" fmla="*/ 981861 h 5243803"/>
              <a:gd name="connsiteX32" fmla="*/ 4655966 w 11510518"/>
              <a:gd name="connsiteY32" fmla="*/ 4833902 h 5243803"/>
              <a:gd name="connsiteX33" fmla="*/ 3781001 w 11510518"/>
              <a:gd name="connsiteY33" fmla="*/ 4833902 h 5243803"/>
              <a:gd name="connsiteX34" fmla="*/ 3999742 w 11510518"/>
              <a:gd name="connsiteY34" fmla="*/ 981861 h 5243803"/>
              <a:gd name="connsiteX35" fmla="*/ 7710104 w 11510518"/>
              <a:gd name="connsiteY35" fmla="*/ 890419 h 5243803"/>
              <a:gd name="connsiteX36" fmla="*/ 8585068 w 11510518"/>
              <a:gd name="connsiteY36" fmla="*/ 890419 h 5243803"/>
              <a:gd name="connsiteX37" fmla="*/ 8366328 w 11510518"/>
              <a:gd name="connsiteY37" fmla="*/ 4779248 h 5243803"/>
              <a:gd name="connsiteX38" fmla="*/ 7491362 w 11510518"/>
              <a:gd name="connsiteY38" fmla="*/ 4779248 h 5243803"/>
              <a:gd name="connsiteX39" fmla="*/ 7710104 w 11510518"/>
              <a:gd name="connsiteY39" fmla="*/ 890419 h 5243803"/>
              <a:gd name="connsiteX40" fmla="*/ 8689454 w 11510518"/>
              <a:gd name="connsiteY40" fmla="*/ 798979 h 5243803"/>
              <a:gd name="connsiteX41" fmla="*/ 9564420 w 11510518"/>
              <a:gd name="connsiteY41" fmla="*/ 798979 h 5243803"/>
              <a:gd name="connsiteX42" fmla="*/ 9345678 w 11510518"/>
              <a:gd name="connsiteY42" fmla="*/ 3947498 h 5243803"/>
              <a:gd name="connsiteX43" fmla="*/ 8470712 w 11510518"/>
              <a:gd name="connsiteY43" fmla="*/ 3947498 h 5243803"/>
              <a:gd name="connsiteX44" fmla="*/ 8689454 w 11510518"/>
              <a:gd name="connsiteY44" fmla="*/ 798979 h 5243803"/>
              <a:gd name="connsiteX45" fmla="*/ 4968582 w 11510518"/>
              <a:gd name="connsiteY45" fmla="*/ 775647 h 5243803"/>
              <a:gd name="connsiteX46" fmla="*/ 5843548 w 11510518"/>
              <a:gd name="connsiteY46" fmla="*/ 775647 h 5243803"/>
              <a:gd name="connsiteX47" fmla="*/ 5624806 w 11510518"/>
              <a:gd name="connsiteY47" fmla="*/ 3960947 h 5243803"/>
              <a:gd name="connsiteX48" fmla="*/ 4749840 w 11510518"/>
              <a:gd name="connsiteY48" fmla="*/ 3960947 h 5243803"/>
              <a:gd name="connsiteX49" fmla="*/ 4968582 w 11510518"/>
              <a:gd name="connsiteY49" fmla="*/ 775647 h 5243803"/>
              <a:gd name="connsiteX50" fmla="*/ 2138142 w 11510518"/>
              <a:gd name="connsiteY50" fmla="*/ 535179 h 5243803"/>
              <a:gd name="connsiteX51" fmla="*/ 3013108 w 11510518"/>
              <a:gd name="connsiteY51" fmla="*/ 535179 h 5243803"/>
              <a:gd name="connsiteX52" fmla="*/ 2794367 w 11510518"/>
              <a:gd name="connsiteY52" fmla="*/ 5214272 h 5243803"/>
              <a:gd name="connsiteX53" fmla="*/ 1919401 w 11510518"/>
              <a:gd name="connsiteY53" fmla="*/ 5214272 h 5243803"/>
              <a:gd name="connsiteX54" fmla="*/ 2138142 w 11510518"/>
              <a:gd name="connsiteY54" fmla="*/ 535179 h 5243803"/>
              <a:gd name="connsiteX55" fmla="*/ 1211341 w 11510518"/>
              <a:gd name="connsiteY55" fmla="*/ 432695 h 5243803"/>
              <a:gd name="connsiteX56" fmla="*/ 2086307 w 11510518"/>
              <a:gd name="connsiteY56" fmla="*/ 432695 h 5243803"/>
              <a:gd name="connsiteX57" fmla="*/ 1867566 w 11510518"/>
              <a:gd name="connsiteY57" fmla="*/ 4527144 h 5243803"/>
              <a:gd name="connsiteX58" fmla="*/ 992600 w 11510518"/>
              <a:gd name="connsiteY58" fmla="*/ 4527144 h 5243803"/>
              <a:gd name="connsiteX59" fmla="*/ 1211341 w 11510518"/>
              <a:gd name="connsiteY59" fmla="*/ 432695 h 5243803"/>
              <a:gd name="connsiteX60" fmla="*/ 314048 w 11510518"/>
              <a:gd name="connsiteY60" fmla="*/ 0 h 5243803"/>
              <a:gd name="connsiteX61" fmla="*/ 11510518 w 11510518"/>
              <a:gd name="connsiteY61" fmla="*/ 0 h 5243803"/>
              <a:gd name="connsiteX62" fmla="*/ 11217910 w 11510518"/>
              <a:gd name="connsiteY62" fmla="*/ 4287255 h 5243803"/>
              <a:gd name="connsiteX63" fmla="*/ 11231984 w 11510518"/>
              <a:gd name="connsiteY63" fmla="*/ 4347674 h 5243803"/>
              <a:gd name="connsiteX64" fmla="*/ 11231984 w 11510518"/>
              <a:gd name="connsiteY64" fmla="*/ 4222638 h 5243803"/>
              <a:gd name="connsiteX65" fmla="*/ 11222008 w 11510518"/>
              <a:gd name="connsiteY65" fmla="*/ 4363612 h 5243803"/>
              <a:gd name="connsiteX66" fmla="*/ 11459752 w 11510518"/>
              <a:gd name="connsiteY66" fmla="*/ 357393 h 5243803"/>
              <a:gd name="connsiteX67" fmla="*/ 423776 w 11510518"/>
              <a:gd name="connsiteY67" fmla="*/ 377533 h 5243803"/>
              <a:gd name="connsiteX68" fmla="*/ 314048 w 11510518"/>
              <a:gd name="connsiteY68" fmla="*/ 0 h 5243803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423776 w 11510518"/>
              <a:gd name="connsiteY67" fmla="*/ 377533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1082411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06304"/>
              <a:gd name="connsiteY0" fmla="*/ 987974 h 4811109"/>
              <a:gd name="connsiteX1" fmla="*/ 3939909 w 11506304"/>
              <a:gd name="connsiteY1" fmla="*/ 987974 h 4811109"/>
              <a:gd name="connsiteX2" fmla="*/ 3721168 w 11506304"/>
              <a:gd name="connsiteY2" fmla="*/ 4608493 h 4811109"/>
              <a:gd name="connsiteX3" fmla="*/ 2846202 w 11506304"/>
              <a:gd name="connsiteY3" fmla="*/ 4608493 h 4811109"/>
              <a:gd name="connsiteX4" fmla="*/ 3064943 w 11506304"/>
              <a:gd name="connsiteY4" fmla="*/ 987974 h 4811109"/>
              <a:gd name="connsiteX5" fmla="*/ 6770052 w 11506304"/>
              <a:gd name="connsiteY5" fmla="*/ 885280 h 4811109"/>
              <a:gd name="connsiteX6" fmla="*/ 7645018 w 11506304"/>
              <a:gd name="connsiteY6" fmla="*/ 885280 h 4811109"/>
              <a:gd name="connsiteX7" fmla="*/ 7426276 w 11506304"/>
              <a:gd name="connsiteY7" fmla="*/ 4505800 h 4811109"/>
              <a:gd name="connsiteX8" fmla="*/ 6551312 w 11506304"/>
              <a:gd name="connsiteY8" fmla="*/ 4505800 h 4811109"/>
              <a:gd name="connsiteX9" fmla="*/ 6770052 w 11506304"/>
              <a:gd name="connsiteY9" fmla="*/ 885280 h 4811109"/>
              <a:gd name="connsiteX10" fmla="*/ 9571900 w 11506304"/>
              <a:gd name="connsiteY10" fmla="*/ 797419 h 4811109"/>
              <a:gd name="connsiteX11" fmla="*/ 10446866 w 11506304"/>
              <a:gd name="connsiteY11" fmla="*/ 797419 h 4811109"/>
              <a:gd name="connsiteX12" fmla="*/ 10228124 w 11506304"/>
              <a:gd name="connsiteY12" fmla="*/ 4192261 h 4811109"/>
              <a:gd name="connsiteX13" fmla="*/ 9353160 w 11506304"/>
              <a:gd name="connsiteY13" fmla="*/ 4192261 h 4811109"/>
              <a:gd name="connsiteX14" fmla="*/ 9571900 w 11506304"/>
              <a:gd name="connsiteY14" fmla="*/ 797419 h 4811109"/>
              <a:gd name="connsiteX15" fmla="*/ 10548520 w 11506304"/>
              <a:gd name="connsiteY15" fmla="*/ 622738 h 4811109"/>
              <a:gd name="connsiteX16" fmla="*/ 11423484 w 11506304"/>
              <a:gd name="connsiteY16" fmla="*/ 622738 h 4811109"/>
              <a:gd name="connsiteX17" fmla="*/ 11204744 w 11506304"/>
              <a:gd name="connsiteY17" fmla="*/ 3954517 h 4811109"/>
              <a:gd name="connsiteX18" fmla="*/ 10329778 w 11506304"/>
              <a:gd name="connsiteY18" fmla="*/ 3954517 h 4811109"/>
              <a:gd name="connsiteX19" fmla="*/ 10548520 w 11506304"/>
              <a:gd name="connsiteY19" fmla="*/ 622738 h 4811109"/>
              <a:gd name="connsiteX20" fmla="*/ 218741 w 11506304"/>
              <a:gd name="connsiteY20" fmla="*/ 580696 h 4811109"/>
              <a:gd name="connsiteX21" fmla="*/ 1093707 w 11506304"/>
              <a:gd name="connsiteY21" fmla="*/ 580696 h 4811109"/>
              <a:gd name="connsiteX22" fmla="*/ 874966 w 11506304"/>
              <a:gd name="connsiteY22" fmla="*/ 4811109 h 4811109"/>
              <a:gd name="connsiteX23" fmla="*/ 0 w 11506304"/>
              <a:gd name="connsiteY23" fmla="*/ 4811109 h 4811109"/>
              <a:gd name="connsiteX24" fmla="*/ 218741 w 11506304"/>
              <a:gd name="connsiteY24" fmla="*/ 580696 h 4811109"/>
              <a:gd name="connsiteX25" fmla="*/ 5858808 w 11506304"/>
              <a:gd name="connsiteY25" fmla="*/ 564720 h 4811109"/>
              <a:gd name="connsiteX26" fmla="*/ 6733772 w 11506304"/>
              <a:gd name="connsiteY26" fmla="*/ 564720 h 4811109"/>
              <a:gd name="connsiteX27" fmla="*/ 6515032 w 11506304"/>
              <a:gd name="connsiteY27" fmla="*/ 4584290 h 4811109"/>
              <a:gd name="connsiteX28" fmla="*/ 5640066 w 11506304"/>
              <a:gd name="connsiteY28" fmla="*/ 4584290 h 4811109"/>
              <a:gd name="connsiteX29" fmla="*/ 5858808 w 11506304"/>
              <a:gd name="connsiteY29" fmla="*/ 564720 h 4811109"/>
              <a:gd name="connsiteX30" fmla="*/ 3999742 w 11506304"/>
              <a:gd name="connsiteY30" fmla="*/ 549166 h 4811109"/>
              <a:gd name="connsiteX31" fmla="*/ 4874708 w 11506304"/>
              <a:gd name="connsiteY31" fmla="*/ 549166 h 4811109"/>
              <a:gd name="connsiteX32" fmla="*/ 4655966 w 11506304"/>
              <a:gd name="connsiteY32" fmla="*/ 4401207 h 4811109"/>
              <a:gd name="connsiteX33" fmla="*/ 3781001 w 11506304"/>
              <a:gd name="connsiteY33" fmla="*/ 4401207 h 4811109"/>
              <a:gd name="connsiteX34" fmla="*/ 3999742 w 11506304"/>
              <a:gd name="connsiteY34" fmla="*/ 549166 h 4811109"/>
              <a:gd name="connsiteX35" fmla="*/ 7710104 w 11506304"/>
              <a:gd name="connsiteY35" fmla="*/ 457724 h 4811109"/>
              <a:gd name="connsiteX36" fmla="*/ 8585068 w 11506304"/>
              <a:gd name="connsiteY36" fmla="*/ 457724 h 4811109"/>
              <a:gd name="connsiteX37" fmla="*/ 8366328 w 11506304"/>
              <a:gd name="connsiteY37" fmla="*/ 4346553 h 4811109"/>
              <a:gd name="connsiteX38" fmla="*/ 7491362 w 11506304"/>
              <a:gd name="connsiteY38" fmla="*/ 4346553 h 4811109"/>
              <a:gd name="connsiteX39" fmla="*/ 7710104 w 11506304"/>
              <a:gd name="connsiteY39" fmla="*/ 457724 h 4811109"/>
              <a:gd name="connsiteX40" fmla="*/ 8689454 w 11506304"/>
              <a:gd name="connsiteY40" fmla="*/ 366284 h 4811109"/>
              <a:gd name="connsiteX41" fmla="*/ 9564420 w 11506304"/>
              <a:gd name="connsiteY41" fmla="*/ 366284 h 4811109"/>
              <a:gd name="connsiteX42" fmla="*/ 9345678 w 11506304"/>
              <a:gd name="connsiteY42" fmla="*/ 3514803 h 4811109"/>
              <a:gd name="connsiteX43" fmla="*/ 8470712 w 11506304"/>
              <a:gd name="connsiteY43" fmla="*/ 3514803 h 4811109"/>
              <a:gd name="connsiteX44" fmla="*/ 8689454 w 11506304"/>
              <a:gd name="connsiteY44" fmla="*/ 366284 h 4811109"/>
              <a:gd name="connsiteX45" fmla="*/ 4968582 w 11506304"/>
              <a:gd name="connsiteY45" fmla="*/ 342952 h 4811109"/>
              <a:gd name="connsiteX46" fmla="*/ 5843548 w 11506304"/>
              <a:gd name="connsiteY46" fmla="*/ 342952 h 4811109"/>
              <a:gd name="connsiteX47" fmla="*/ 5624806 w 11506304"/>
              <a:gd name="connsiteY47" fmla="*/ 3528252 h 4811109"/>
              <a:gd name="connsiteX48" fmla="*/ 4749840 w 11506304"/>
              <a:gd name="connsiteY48" fmla="*/ 3528252 h 4811109"/>
              <a:gd name="connsiteX49" fmla="*/ 4968582 w 11506304"/>
              <a:gd name="connsiteY49" fmla="*/ 342952 h 4811109"/>
              <a:gd name="connsiteX50" fmla="*/ 2138142 w 11506304"/>
              <a:gd name="connsiteY50" fmla="*/ 102484 h 4811109"/>
              <a:gd name="connsiteX51" fmla="*/ 3013108 w 11506304"/>
              <a:gd name="connsiteY51" fmla="*/ 102484 h 4811109"/>
              <a:gd name="connsiteX52" fmla="*/ 2794367 w 11506304"/>
              <a:gd name="connsiteY52" fmla="*/ 4781577 h 4811109"/>
              <a:gd name="connsiteX53" fmla="*/ 1919401 w 11506304"/>
              <a:gd name="connsiteY53" fmla="*/ 4781577 h 4811109"/>
              <a:gd name="connsiteX54" fmla="*/ 2138142 w 11506304"/>
              <a:gd name="connsiteY54" fmla="*/ 102484 h 4811109"/>
              <a:gd name="connsiteX55" fmla="*/ 1211341 w 11506304"/>
              <a:gd name="connsiteY55" fmla="*/ 0 h 4811109"/>
              <a:gd name="connsiteX56" fmla="*/ 2086307 w 11506304"/>
              <a:gd name="connsiteY56" fmla="*/ 0 h 4811109"/>
              <a:gd name="connsiteX57" fmla="*/ 1867566 w 11506304"/>
              <a:gd name="connsiteY57" fmla="*/ 4094449 h 4811109"/>
              <a:gd name="connsiteX58" fmla="*/ 992600 w 11506304"/>
              <a:gd name="connsiteY58" fmla="*/ 4094449 h 4811109"/>
              <a:gd name="connsiteX59" fmla="*/ 1211341 w 11506304"/>
              <a:gd name="connsiteY59" fmla="*/ 0 h 4811109"/>
              <a:gd name="connsiteX60" fmla="*/ 11414864 w 11506304"/>
              <a:gd name="connsiteY60" fmla="*/ 695110 h 4811109"/>
              <a:gd name="connsiteX61" fmla="*/ 11419078 w 11506304"/>
              <a:gd name="connsiteY61" fmla="*/ 614552 h 4811109"/>
              <a:gd name="connsiteX62" fmla="*/ 11217910 w 11506304"/>
              <a:gd name="connsiteY62" fmla="*/ 3854560 h 4811109"/>
              <a:gd name="connsiteX63" fmla="*/ 11231984 w 11506304"/>
              <a:gd name="connsiteY63" fmla="*/ 3914979 h 4811109"/>
              <a:gd name="connsiteX64" fmla="*/ 11231984 w 11506304"/>
              <a:gd name="connsiteY64" fmla="*/ 3789943 h 4811109"/>
              <a:gd name="connsiteX65" fmla="*/ 11222008 w 11506304"/>
              <a:gd name="connsiteY65" fmla="*/ 3930917 h 4811109"/>
              <a:gd name="connsiteX66" fmla="*/ 11459752 w 11506304"/>
              <a:gd name="connsiteY66" fmla="*/ 649716 h 4811109"/>
              <a:gd name="connsiteX67" fmla="*/ 11506304 w 11506304"/>
              <a:gd name="connsiteY67" fmla="*/ 730273 h 4811109"/>
              <a:gd name="connsiteX68" fmla="*/ 11414864 w 11506304"/>
              <a:gd name="connsiteY68" fmla="*/ 695110 h 481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1506304" h="4811109">
                <a:moveTo>
                  <a:pt x="3064943" y="987974"/>
                </a:moveTo>
                <a:lnTo>
                  <a:pt x="3939909" y="987974"/>
                </a:lnTo>
                <a:lnTo>
                  <a:pt x="3721168" y="4608493"/>
                </a:lnTo>
                <a:lnTo>
                  <a:pt x="2846202" y="4608493"/>
                </a:lnTo>
                <a:lnTo>
                  <a:pt x="3064943" y="987974"/>
                </a:lnTo>
                <a:close/>
                <a:moveTo>
                  <a:pt x="6770052" y="885280"/>
                </a:moveTo>
                <a:lnTo>
                  <a:pt x="7645018" y="885280"/>
                </a:lnTo>
                <a:lnTo>
                  <a:pt x="7426276" y="4505800"/>
                </a:lnTo>
                <a:lnTo>
                  <a:pt x="6551312" y="4505800"/>
                </a:lnTo>
                <a:lnTo>
                  <a:pt x="6770052" y="885280"/>
                </a:lnTo>
                <a:close/>
                <a:moveTo>
                  <a:pt x="9571900" y="797419"/>
                </a:moveTo>
                <a:lnTo>
                  <a:pt x="10446866" y="797419"/>
                </a:lnTo>
                <a:lnTo>
                  <a:pt x="10228124" y="4192261"/>
                </a:lnTo>
                <a:lnTo>
                  <a:pt x="9353160" y="4192261"/>
                </a:lnTo>
                <a:lnTo>
                  <a:pt x="9571900" y="797419"/>
                </a:lnTo>
                <a:close/>
                <a:moveTo>
                  <a:pt x="10548520" y="622738"/>
                </a:moveTo>
                <a:lnTo>
                  <a:pt x="11423484" y="622738"/>
                </a:lnTo>
                <a:lnTo>
                  <a:pt x="11204744" y="3954517"/>
                </a:lnTo>
                <a:lnTo>
                  <a:pt x="10329778" y="3954517"/>
                </a:lnTo>
                <a:lnTo>
                  <a:pt x="10548520" y="622738"/>
                </a:lnTo>
                <a:close/>
                <a:moveTo>
                  <a:pt x="218741" y="580696"/>
                </a:moveTo>
                <a:lnTo>
                  <a:pt x="1093707" y="580696"/>
                </a:lnTo>
                <a:lnTo>
                  <a:pt x="874966" y="4811109"/>
                </a:lnTo>
                <a:lnTo>
                  <a:pt x="0" y="4811109"/>
                </a:lnTo>
                <a:lnTo>
                  <a:pt x="218741" y="580696"/>
                </a:lnTo>
                <a:close/>
                <a:moveTo>
                  <a:pt x="5858808" y="564720"/>
                </a:moveTo>
                <a:lnTo>
                  <a:pt x="6733772" y="564720"/>
                </a:lnTo>
                <a:lnTo>
                  <a:pt x="6515032" y="4584290"/>
                </a:lnTo>
                <a:lnTo>
                  <a:pt x="5640066" y="4584290"/>
                </a:lnTo>
                <a:lnTo>
                  <a:pt x="5858808" y="564720"/>
                </a:lnTo>
                <a:close/>
                <a:moveTo>
                  <a:pt x="3999742" y="549166"/>
                </a:moveTo>
                <a:lnTo>
                  <a:pt x="4874708" y="549166"/>
                </a:lnTo>
                <a:lnTo>
                  <a:pt x="4655966" y="4401207"/>
                </a:lnTo>
                <a:lnTo>
                  <a:pt x="3781001" y="4401207"/>
                </a:lnTo>
                <a:lnTo>
                  <a:pt x="3999742" y="549166"/>
                </a:lnTo>
                <a:close/>
                <a:moveTo>
                  <a:pt x="7710104" y="457724"/>
                </a:moveTo>
                <a:lnTo>
                  <a:pt x="8585068" y="457724"/>
                </a:lnTo>
                <a:lnTo>
                  <a:pt x="8366328" y="4346553"/>
                </a:lnTo>
                <a:lnTo>
                  <a:pt x="7491362" y="4346553"/>
                </a:lnTo>
                <a:lnTo>
                  <a:pt x="7710104" y="457724"/>
                </a:lnTo>
                <a:close/>
                <a:moveTo>
                  <a:pt x="8689454" y="366284"/>
                </a:moveTo>
                <a:lnTo>
                  <a:pt x="9564420" y="366284"/>
                </a:lnTo>
                <a:lnTo>
                  <a:pt x="9345678" y="3514803"/>
                </a:lnTo>
                <a:lnTo>
                  <a:pt x="8470712" y="3514803"/>
                </a:lnTo>
                <a:lnTo>
                  <a:pt x="8689454" y="366284"/>
                </a:lnTo>
                <a:close/>
                <a:moveTo>
                  <a:pt x="4968582" y="342952"/>
                </a:moveTo>
                <a:lnTo>
                  <a:pt x="5843548" y="342952"/>
                </a:lnTo>
                <a:lnTo>
                  <a:pt x="5624806" y="3528252"/>
                </a:lnTo>
                <a:lnTo>
                  <a:pt x="4749840" y="3528252"/>
                </a:lnTo>
                <a:lnTo>
                  <a:pt x="4968582" y="342952"/>
                </a:lnTo>
                <a:close/>
                <a:moveTo>
                  <a:pt x="2138142" y="102484"/>
                </a:moveTo>
                <a:lnTo>
                  <a:pt x="3013108" y="102484"/>
                </a:lnTo>
                <a:lnTo>
                  <a:pt x="2794367" y="4781577"/>
                </a:lnTo>
                <a:lnTo>
                  <a:pt x="1919401" y="4781577"/>
                </a:lnTo>
                <a:lnTo>
                  <a:pt x="2138142" y="102484"/>
                </a:lnTo>
                <a:close/>
                <a:moveTo>
                  <a:pt x="1211341" y="0"/>
                </a:moveTo>
                <a:lnTo>
                  <a:pt x="2086307" y="0"/>
                </a:lnTo>
                <a:lnTo>
                  <a:pt x="1867566" y="4094449"/>
                </a:lnTo>
                <a:lnTo>
                  <a:pt x="992600" y="4094449"/>
                </a:lnTo>
                <a:lnTo>
                  <a:pt x="1211341" y="0"/>
                </a:lnTo>
                <a:close/>
                <a:moveTo>
                  <a:pt x="11414864" y="695110"/>
                </a:moveTo>
                <a:cubicBezTo>
                  <a:pt x="11446749" y="762241"/>
                  <a:pt x="11387193" y="990487"/>
                  <a:pt x="11419078" y="614552"/>
                </a:cubicBezTo>
                <a:lnTo>
                  <a:pt x="11217910" y="3854560"/>
                </a:lnTo>
                <a:lnTo>
                  <a:pt x="11231984" y="3914979"/>
                </a:lnTo>
                <a:lnTo>
                  <a:pt x="11231984" y="3789943"/>
                </a:lnTo>
                <a:lnTo>
                  <a:pt x="11222008" y="3930917"/>
                </a:lnTo>
                <a:lnTo>
                  <a:pt x="11459752" y="649716"/>
                </a:lnTo>
                <a:lnTo>
                  <a:pt x="11506304" y="730273"/>
                </a:lnTo>
                <a:lnTo>
                  <a:pt x="11414864" y="695110"/>
                </a:lnTo>
                <a:close/>
              </a:path>
            </a:pathLst>
          </a:custGeom>
          <a:solidFill>
            <a:srgbClr val="789F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pic>
        <p:nvPicPr>
          <p:cNvPr id="4" name="图片 3">
            <a:hlinkHover r:id="rId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939046" y="507018"/>
            <a:ext cx="1093707" cy="3148519"/>
          </a:xfrm>
          <a:prstGeom prst="flowChartInputOutput">
            <a:avLst/>
          </a:prstGeom>
        </p:spPr>
      </p:pic>
      <p:pic>
        <p:nvPicPr>
          <p:cNvPr id="5" name="图片 4">
            <a:hlinkHover r:id="rId5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935312" y="598458"/>
            <a:ext cx="1093707" cy="3888829"/>
          </a:xfrm>
          <a:prstGeom prst="flowChartInputOutput">
            <a:avLst/>
          </a:prstGeom>
        </p:spPr>
      </p:pic>
      <p:pic>
        <p:nvPicPr>
          <p:cNvPr id="10" name="图片 9">
            <a:hlinkHover r:id="rId6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995261" y="1026014"/>
            <a:ext cx="1093707" cy="3620520"/>
          </a:xfrm>
          <a:prstGeom prst="flowChartInputOutput">
            <a:avLst/>
          </a:prstGeom>
        </p:spPr>
      </p:pic>
      <p:pic>
        <p:nvPicPr>
          <p:cNvPr id="11" name="图片 10">
            <a:hlinkHover r:id="rId7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6084016" y="705453"/>
            <a:ext cx="1093707" cy="4019571"/>
          </a:xfrm>
          <a:prstGeom prst="flowChartInputOutput">
            <a:avLst/>
          </a:prstGeom>
        </p:spPr>
      </p:pic>
      <p:pic>
        <p:nvPicPr>
          <p:cNvPr id="12" name="图片 11">
            <a:hlinkHover r:id="rId8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5193791" y="483685"/>
            <a:ext cx="1093707" cy="3185301"/>
          </a:xfrm>
          <a:prstGeom prst="flowChartInputOutput">
            <a:avLst/>
          </a:prstGeom>
        </p:spPr>
      </p:pic>
      <p:pic>
        <p:nvPicPr>
          <p:cNvPr id="13" name="图片 12">
            <a:hlinkHover r:id="rId9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4224951" y="689899"/>
            <a:ext cx="1093707" cy="3852042"/>
          </a:xfrm>
          <a:prstGeom prst="flowChartInputOutput">
            <a:avLst/>
          </a:prstGeom>
        </p:spPr>
      </p:pic>
      <p:pic>
        <p:nvPicPr>
          <p:cNvPr id="14" name="图片 13">
            <a:hlinkHover r:id="rId10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3290152" y="1128707"/>
            <a:ext cx="1093707" cy="3620520"/>
          </a:xfrm>
          <a:prstGeom prst="flowChartInputOutput">
            <a:avLst/>
          </a:prstGeom>
        </p:spPr>
      </p:pic>
      <p:pic>
        <p:nvPicPr>
          <p:cNvPr id="15" name="图片 14">
            <a:hlinkHover r:id="rId11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2363351" y="243217"/>
            <a:ext cx="1093707" cy="4679094"/>
          </a:xfrm>
          <a:prstGeom prst="flowChartInputOutput">
            <a:avLst/>
          </a:prstGeom>
        </p:spPr>
      </p:pic>
      <p:pic>
        <p:nvPicPr>
          <p:cNvPr id="16" name="图片 15">
            <a:hlinkHover r:id="rId1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1436550" y="140733"/>
            <a:ext cx="1093707" cy="4094450"/>
          </a:xfrm>
          <a:prstGeom prst="flowChartInputOutput">
            <a:avLst/>
          </a:prstGeom>
        </p:spPr>
      </p:pic>
      <p:pic>
        <p:nvPicPr>
          <p:cNvPr id="17" name="图片 16">
            <a:hlinkHover r:id="rId13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443950" y="721429"/>
            <a:ext cx="1093707" cy="4230414"/>
          </a:xfrm>
          <a:prstGeom prst="flowChartInputOutput">
            <a:avLst/>
          </a:prstGeom>
        </p:spPr>
      </p:pic>
      <p:pic>
        <p:nvPicPr>
          <p:cNvPr id="21" name="图片 20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498456" y="7274090"/>
            <a:ext cx="1093707" cy="3148519"/>
          </a:xfrm>
          <a:prstGeom prst="flowChartInputOutput">
            <a:avLst/>
          </a:prstGeom>
          <a:noFill/>
        </p:spPr>
      </p:pic>
      <p:pic>
        <p:nvPicPr>
          <p:cNvPr id="22" name="图片 21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519106" y="7365530"/>
            <a:ext cx="1093707" cy="3888829"/>
          </a:xfrm>
          <a:prstGeom prst="flowChartInputOutput">
            <a:avLst/>
          </a:prstGeom>
          <a:noFill/>
        </p:spPr>
      </p:pic>
      <p:pic>
        <p:nvPicPr>
          <p:cNvPr id="23" name="图片 22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579055" y="7793086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24" name="图片 2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5667810" y="7472525"/>
            <a:ext cx="1093707" cy="4019571"/>
          </a:xfrm>
          <a:prstGeom prst="flowChartInputOutput">
            <a:avLst/>
          </a:prstGeom>
          <a:noFill/>
        </p:spPr>
      </p:pic>
      <p:pic>
        <p:nvPicPr>
          <p:cNvPr id="25" name="图片 2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4777585" y="7250757"/>
            <a:ext cx="1093707" cy="3185301"/>
          </a:xfrm>
          <a:prstGeom prst="flowChartInputOutput">
            <a:avLst/>
          </a:prstGeom>
          <a:noFill/>
        </p:spPr>
      </p:pic>
      <p:pic>
        <p:nvPicPr>
          <p:cNvPr id="26" name="图片 2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3808745" y="7456971"/>
            <a:ext cx="1093707" cy="3852042"/>
          </a:xfrm>
          <a:prstGeom prst="flowChartInputOutput">
            <a:avLst/>
          </a:prstGeom>
          <a:noFill/>
        </p:spPr>
      </p:pic>
      <p:pic>
        <p:nvPicPr>
          <p:cNvPr id="27" name="图片 2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3288830" y="1111956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105" name="图片 10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-983197" y="7895779"/>
            <a:ext cx="1093707" cy="4230414"/>
          </a:xfrm>
          <a:prstGeom prst="flowChartInputOutput">
            <a:avLst/>
          </a:prstGeom>
          <a:noFill/>
        </p:spPr>
      </p:pic>
      <p:pic>
        <p:nvPicPr>
          <p:cNvPr id="106" name="图片 10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321246" y="7149208"/>
            <a:ext cx="1093707" cy="4094450"/>
          </a:xfrm>
          <a:prstGeom prst="flowChartInputOutput">
            <a:avLst/>
          </a:prstGeom>
          <a:noFill/>
        </p:spPr>
      </p:pic>
      <p:pic>
        <p:nvPicPr>
          <p:cNvPr id="107" name="图片 10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1436549" y="7372047"/>
            <a:ext cx="1093707" cy="4679094"/>
          </a:xfrm>
          <a:prstGeom prst="flowChartInputOutput">
            <a:avLst/>
          </a:prstGeom>
          <a:noFill/>
        </p:spPr>
      </p:pic>
      <p:sp>
        <p:nvSpPr>
          <p:cNvPr id="108" name="文本框 107"/>
          <p:cNvSpPr txBox="1"/>
          <p:nvPr/>
        </p:nvSpPr>
        <p:spPr>
          <a:xfrm>
            <a:off x="585684" y="5342795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87474" y="467965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516683" y="5313448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43485" y="5151620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423820" y="4964212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-5-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374063" y="416517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14663" y="5139069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177723" y="504572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-8-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99185" y="490177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045309" y="4199315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-10-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927756" y="4774918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915200" y="4561244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-12-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9646524" y="1426183"/>
            <a:ext cx="2455854" cy="4691582"/>
          </a:xfrm>
          <a:prstGeom prst="parallelogram">
            <a:avLst>
              <a:gd name="adj" fmla="val 1464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32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394133" y="1297589"/>
            <a:ext cx="11506304" cy="4368835"/>
          </a:xfrm>
          <a:custGeom>
            <a:avLst/>
            <a:gdLst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6785188 w 12787526"/>
              <a:gd name="connsiteY4" fmla="*/ 1317975 h 7106767"/>
              <a:gd name="connsiteX5" fmla="*/ 7660154 w 12787526"/>
              <a:gd name="connsiteY5" fmla="*/ 1317975 h 7106767"/>
              <a:gd name="connsiteX6" fmla="*/ 7441412 w 12787526"/>
              <a:gd name="connsiteY6" fmla="*/ 4938495 h 7106767"/>
              <a:gd name="connsiteX7" fmla="*/ 6566448 w 12787526"/>
              <a:gd name="connsiteY7" fmla="*/ 4938495 h 7106767"/>
              <a:gd name="connsiteX8" fmla="*/ 9587036 w 12787526"/>
              <a:gd name="connsiteY8" fmla="*/ 1230114 h 7106767"/>
              <a:gd name="connsiteX9" fmla="*/ 10462002 w 12787526"/>
              <a:gd name="connsiteY9" fmla="*/ 1230114 h 7106767"/>
              <a:gd name="connsiteX10" fmla="*/ 10243260 w 12787526"/>
              <a:gd name="connsiteY10" fmla="*/ 4624956 h 7106767"/>
              <a:gd name="connsiteX11" fmla="*/ 9368296 w 12787526"/>
              <a:gd name="connsiteY11" fmla="*/ 4624956 h 7106767"/>
              <a:gd name="connsiteX12" fmla="*/ 10563656 w 12787526"/>
              <a:gd name="connsiteY12" fmla="*/ 1055433 h 7106767"/>
              <a:gd name="connsiteX13" fmla="*/ 11438620 w 12787526"/>
              <a:gd name="connsiteY13" fmla="*/ 1055433 h 7106767"/>
              <a:gd name="connsiteX14" fmla="*/ 11219880 w 12787526"/>
              <a:gd name="connsiteY14" fmla="*/ 4387212 h 7106767"/>
              <a:gd name="connsiteX15" fmla="*/ 10344914 w 12787526"/>
              <a:gd name="connsiteY15" fmla="*/ 4387212 h 7106767"/>
              <a:gd name="connsiteX16" fmla="*/ 233877 w 12787526"/>
              <a:gd name="connsiteY16" fmla="*/ 1013391 h 7106767"/>
              <a:gd name="connsiteX17" fmla="*/ 1108843 w 12787526"/>
              <a:gd name="connsiteY17" fmla="*/ 1013391 h 7106767"/>
              <a:gd name="connsiteX18" fmla="*/ 890102 w 12787526"/>
              <a:gd name="connsiteY18" fmla="*/ 5243804 h 7106767"/>
              <a:gd name="connsiteX19" fmla="*/ 15136 w 12787526"/>
              <a:gd name="connsiteY19" fmla="*/ 5243804 h 7106767"/>
              <a:gd name="connsiteX20" fmla="*/ 5873944 w 12787526"/>
              <a:gd name="connsiteY20" fmla="*/ 997415 h 7106767"/>
              <a:gd name="connsiteX21" fmla="*/ 6748908 w 12787526"/>
              <a:gd name="connsiteY21" fmla="*/ 997415 h 7106767"/>
              <a:gd name="connsiteX22" fmla="*/ 6530168 w 12787526"/>
              <a:gd name="connsiteY22" fmla="*/ 5016985 h 7106767"/>
              <a:gd name="connsiteX23" fmla="*/ 5655202 w 12787526"/>
              <a:gd name="connsiteY23" fmla="*/ 5016985 h 7106767"/>
              <a:gd name="connsiteX24" fmla="*/ 4014878 w 12787526"/>
              <a:gd name="connsiteY24" fmla="*/ 981861 h 7106767"/>
              <a:gd name="connsiteX25" fmla="*/ 4889844 w 12787526"/>
              <a:gd name="connsiteY25" fmla="*/ 981861 h 7106767"/>
              <a:gd name="connsiteX26" fmla="*/ 4671102 w 12787526"/>
              <a:gd name="connsiteY26" fmla="*/ 4833902 h 7106767"/>
              <a:gd name="connsiteX27" fmla="*/ 3796137 w 12787526"/>
              <a:gd name="connsiteY27" fmla="*/ 4833902 h 7106767"/>
              <a:gd name="connsiteX28" fmla="*/ 7725240 w 12787526"/>
              <a:gd name="connsiteY28" fmla="*/ 890419 h 7106767"/>
              <a:gd name="connsiteX29" fmla="*/ 8600204 w 12787526"/>
              <a:gd name="connsiteY29" fmla="*/ 890419 h 7106767"/>
              <a:gd name="connsiteX30" fmla="*/ 8381464 w 12787526"/>
              <a:gd name="connsiteY30" fmla="*/ 4779248 h 7106767"/>
              <a:gd name="connsiteX31" fmla="*/ 7506498 w 12787526"/>
              <a:gd name="connsiteY31" fmla="*/ 4779248 h 7106767"/>
              <a:gd name="connsiteX32" fmla="*/ 8704590 w 12787526"/>
              <a:gd name="connsiteY32" fmla="*/ 798979 h 7106767"/>
              <a:gd name="connsiteX33" fmla="*/ 9579556 w 12787526"/>
              <a:gd name="connsiteY33" fmla="*/ 798979 h 7106767"/>
              <a:gd name="connsiteX34" fmla="*/ 9360814 w 12787526"/>
              <a:gd name="connsiteY34" fmla="*/ 3947498 h 7106767"/>
              <a:gd name="connsiteX35" fmla="*/ 8485848 w 12787526"/>
              <a:gd name="connsiteY35" fmla="*/ 3947498 h 7106767"/>
              <a:gd name="connsiteX36" fmla="*/ 4983718 w 12787526"/>
              <a:gd name="connsiteY36" fmla="*/ 775647 h 7106767"/>
              <a:gd name="connsiteX37" fmla="*/ 5858684 w 12787526"/>
              <a:gd name="connsiteY37" fmla="*/ 775647 h 7106767"/>
              <a:gd name="connsiteX38" fmla="*/ 5639942 w 12787526"/>
              <a:gd name="connsiteY38" fmla="*/ 3960947 h 7106767"/>
              <a:gd name="connsiteX39" fmla="*/ 4764976 w 12787526"/>
              <a:gd name="connsiteY39" fmla="*/ 3960947 h 7106767"/>
              <a:gd name="connsiteX40" fmla="*/ 2153278 w 12787526"/>
              <a:gd name="connsiteY40" fmla="*/ 535179 h 7106767"/>
              <a:gd name="connsiteX41" fmla="*/ 3028244 w 12787526"/>
              <a:gd name="connsiteY41" fmla="*/ 535179 h 7106767"/>
              <a:gd name="connsiteX42" fmla="*/ 2809503 w 12787526"/>
              <a:gd name="connsiteY42" fmla="*/ 5214272 h 7106767"/>
              <a:gd name="connsiteX43" fmla="*/ 1934537 w 12787526"/>
              <a:gd name="connsiteY43" fmla="*/ 5214272 h 7106767"/>
              <a:gd name="connsiteX44" fmla="*/ 1226477 w 12787526"/>
              <a:gd name="connsiteY44" fmla="*/ 432695 h 7106767"/>
              <a:gd name="connsiteX45" fmla="*/ 2101443 w 12787526"/>
              <a:gd name="connsiteY45" fmla="*/ 432695 h 7106767"/>
              <a:gd name="connsiteX46" fmla="*/ 1882702 w 12787526"/>
              <a:gd name="connsiteY46" fmla="*/ 4527144 h 7106767"/>
              <a:gd name="connsiteX47" fmla="*/ 1007736 w 12787526"/>
              <a:gd name="connsiteY47" fmla="*/ 4527144 h 7106767"/>
              <a:gd name="connsiteX48" fmla="*/ 0 w 12787526"/>
              <a:gd name="connsiteY48" fmla="*/ 0 h 7106767"/>
              <a:gd name="connsiteX49" fmla="*/ 12787526 w 12787526"/>
              <a:gd name="connsiteY49" fmla="*/ 0 h 7106767"/>
              <a:gd name="connsiteX50" fmla="*/ 12787526 w 12787526"/>
              <a:gd name="connsiteY50" fmla="*/ 7106767 h 7106767"/>
              <a:gd name="connsiteX51" fmla="*/ 0 w 12787526"/>
              <a:gd name="connsiteY51" fmla="*/ 7106767 h 7106767"/>
              <a:gd name="connsiteX52" fmla="*/ 0 w 12787526"/>
              <a:gd name="connsiteY52" fmla="*/ 5954623 h 7106767"/>
              <a:gd name="connsiteX53" fmla="*/ 12517304 w 12787526"/>
              <a:gd name="connsiteY53" fmla="*/ 5954623 h 7106767"/>
              <a:gd name="connsiteX54" fmla="*/ 12517304 w 12787526"/>
              <a:gd name="connsiteY54" fmla="*/ 377533 h 7106767"/>
              <a:gd name="connsiteX55" fmla="*/ 0 w 12787526"/>
              <a:gd name="connsiteY55" fmla="*/ 377533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2787526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1127416 w 12787526"/>
              <a:gd name="connsiteY65" fmla="*/ 5914344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068454 w 11525654"/>
              <a:gd name="connsiteY62" fmla="*/ 6985931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141606 w 11525654"/>
              <a:gd name="connsiteY62" fmla="*/ 5978962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0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0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11192256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112280 w 11510518"/>
              <a:gd name="connsiteY65" fmla="*/ 5914344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231984 w 11510518"/>
              <a:gd name="connsiteY63" fmla="*/ 434767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243803"/>
              <a:gd name="connsiteX1" fmla="*/ 3939909 w 11510518"/>
              <a:gd name="connsiteY1" fmla="*/ 1420669 h 5243803"/>
              <a:gd name="connsiteX2" fmla="*/ 3721168 w 11510518"/>
              <a:gd name="connsiteY2" fmla="*/ 5041188 h 5243803"/>
              <a:gd name="connsiteX3" fmla="*/ 2846202 w 11510518"/>
              <a:gd name="connsiteY3" fmla="*/ 5041188 h 5243803"/>
              <a:gd name="connsiteX4" fmla="*/ 3064943 w 11510518"/>
              <a:gd name="connsiteY4" fmla="*/ 1420669 h 5243803"/>
              <a:gd name="connsiteX5" fmla="*/ 6770052 w 11510518"/>
              <a:gd name="connsiteY5" fmla="*/ 1317975 h 5243803"/>
              <a:gd name="connsiteX6" fmla="*/ 7645018 w 11510518"/>
              <a:gd name="connsiteY6" fmla="*/ 1317975 h 5243803"/>
              <a:gd name="connsiteX7" fmla="*/ 7426276 w 11510518"/>
              <a:gd name="connsiteY7" fmla="*/ 4938495 h 5243803"/>
              <a:gd name="connsiteX8" fmla="*/ 6551312 w 11510518"/>
              <a:gd name="connsiteY8" fmla="*/ 4938495 h 5243803"/>
              <a:gd name="connsiteX9" fmla="*/ 6770052 w 11510518"/>
              <a:gd name="connsiteY9" fmla="*/ 1317975 h 5243803"/>
              <a:gd name="connsiteX10" fmla="*/ 9571900 w 11510518"/>
              <a:gd name="connsiteY10" fmla="*/ 1230114 h 5243803"/>
              <a:gd name="connsiteX11" fmla="*/ 10446866 w 11510518"/>
              <a:gd name="connsiteY11" fmla="*/ 1230114 h 5243803"/>
              <a:gd name="connsiteX12" fmla="*/ 10228124 w 11510518"/>
              <a:gd name="connsiteY12" fmla="*/ 4624956 h 5243803"/>
              <a:gd name="connsiteX13" fmla="*/ 9353160 w 11510518"/>
              <a:gd name="connsiteY13" fmla="*/ 4624956 h 5243803"/>
              <a:gd name="connsiteX14" fmla="*/ 9571900 w 11510518"/>
              <a:gd name="connsiteY14" fmla="*/ 1230114 h 5243803"/>
              <a:gd name="connsiteX15" fmla="*/ 10548520 w 11510518"/>
              <a:gd name="connsiteY15" fmla="*/ 1055433 h 5243803"/>
              <a:gd name="connsiteX16" fmla="*/ 11423484 w 11510518"/>
              <a:gd name="connsiteY16" fmla="*/ 1055433 h 5243803"/>
              <a:gd name="connsiteX17" fmla="*/ 11204744 w 11510518"/>
              <a:gd name="connsiteY17" fmla="*/ 4387212 h 5243803"/>
              <a:gd name="connsiteX18" fmla="*/ 10329778 w 11510518"/>
              <a:gd name="connsiteY18" fmla="*/ 4387212 h 5243803"/>
              <a:gd name="connsiteX19" fmla="*/ 10548520 w 11510518"/>
              <a:gd name="connsiteY19" fmla="*/ 1055433 h 5243803"/>
              <a:gd name="connsiteX20" fmla="*/ 218741 w 11510518"/>
              <a:gd name="connsiteY20" fmla="*/ 1013391 h 5243803"/>
              <a:gd name="connsiteX21" fmla="*/ 1093707 w 11510518"/>
              <a:gd name="connsiteY21" fmla="*/ 1013391 h 5243803"/>
              <a:gd name="connsiteX22" fmla="*/ 874966 w 11510518"/>
              <a:gd name="connsiteY22" fmla="*/ 5243804 h 5243803"/>
              <a:gd name="connsiteX23" fmla="*/ 0 w 11510518"/>
              <a:gd name="connsiteY23" fmla="*/ 5243804 h 5243803"/>
              <a:gd name="connsiteX24" fmla="*/ 218741 w 11510518"/>
              <a:gd name="connsiteY24" fmla="*/ 1013391 h 5243803"/>
              <a:gd name="connsiteX25" fmla="*/ 5858808 w 11510518"/>
              <a:gd name="connsiteY25" fmla="*/ 997415 h 5243803"/>
              <a:gd name="connsiteX26" fmla="*/ 6733772 w 11510518"/>
              <a:gd name="connsiteY26" fmla="*/ 997415 h 5243803"/>
              <a:gd name="connsiteX27" fmla="*/ 6515032 w 11510518"/>
              <a:gd name="connsiteY27" fmla="*/ 5016985 h 5243803"/>
              <a:gd name="connsiteX28" fmla="*/ 5640066 w 11510518"/>
              <a:gd name="connsiteY28" fmla="*/ 5016985 h 5243803"/>
              <a:gd name="connsiteX29" fmla="*/ 5858808 w 11510518"/>
              <a:gd name="connsiteY29" fmla="*/ 997415 h 5243803"/>
              <a:gd name="connsiteX30" fmla="*/ 3999742 w 11510518"/>
              <a:gd name="connsiteY30" fmla="*/ 981861 h 5243803"/>
              <a:gd name="connsiteX31" fmla="*/ 4874708 w 11510518"/>
              <a:gd name="connsiteY31" fmla="*/ 981861 h 5243803"/>
              <a:gd name="connsiteX32" fmla="*/ 4655966 w 11510518"/>
              <a:gd name="connsiteY32" fmla="*/ 4833902 h 5243803"/>
              <a:gd name="connsiteX33" fmla="*/ 3781001 w 11510518"/>
              <a:gd name="connsiteY33" fmla="*/ 4833902 h 5243803"/>
              <a:gd name="connsiteX34" fmla="*/ 3999742 w 11510518"/>
              <a:gd name="connsiteY34" fmla="*/ 981861 h 5243803"/>
              <a:gd name="connsiteX35" fmla="*/ 7710104 w 11510518"/>
              <a:gd name="connsiteY35" fmla="*/ 890419 h 5243803"/>
              <a:gd name="connsiteX36" fmla="*/ 8585068 w 11510518"/>
              <a:gd name="connsiteY36" fmla="*/ 890419 h 5243803"/>
              <a:gd name="connsiteX37" fmla="*/ 8366328 w 11510518"/>
              <a:gd name="connsiteY37" fmla="*/ 4779248 h 5243803"/>
              <a:gd name="connsiteX38" fmla="*/ 7491362 w 11510518"/>
              <a:gd name="connsiteY38" fmla="*/ 4779248 h 5243803"/>
              <a:gd name="connsiteX39" fmla="*/ 7710104 w 11510518"/>
              <a:gd name="connsiteY39" fmla="*/ 890419 h 5243803"/>
              <a:gd name="connsiteX40" fmla="*/ 8689454 w 11510518"/>
              <a:gd name="connsiteY40" fmla="*/ 798979 h 5243803"/>
              <a:gd name="connsiteX41" fmla="*/ 9564420 w 11510518"/>
              <a:gd name="connsiteY41" fmla="*/ 798979 h 5243803"/>
              <a:gd name="connsiteX42" fmla="*/ 9345678 w 11510518"/>
              <a:gd name="connsiteY42" fmla="*/ 3947498 h 5243803"/>
              <a:gd name="connsiteX43" fmla="*/ 8470712 w 11510518"/>
              <a:gd name="connsiteY43" fmla="*/ 3947498 h 5243803"/>
              <a:gd name="connsiteX44" fmla="*/ 8689454 w 11510518"/>
              <a:gd name="connsiteY44" fmla="*/ 798979 h 5243803"/>
              <a:gd name="connsiteX45" fmla="*/ 4968582 w 11510518"/>
              <a:gd name="connsiteY45" fmla="*/ 775647 h 5243803"/>
              <a:gd name="connsiteX46" fmla="*/ 5843548 w 11510518"/>
              <a:gd name="connsiteY46" fmla="*/ 775647 h 5243803"/>
              <a:gd name="connsiteX47" fmla="*/ 5624806 w 11510518"/>
              <a:gd name="connsiteY47" fmla="*/ 3960947 h 5243803"/>
              <a:gd name="connsiteX48" fmla="*/ 4749840 w 11510518"/>
              <a:gd name="connsiteY48" fmla="*/ 3960947 h 5243803"/>
              <a:gd name="connsiteX49" fmla="*/ 4968582 w 11510518"/>
              <a:gd name="connsiteY49" fmla="*/ 775647 h 5243803"/>
              <a:gd name="connsiteX50" fmla="*/ 2138142 w 11510518"/>
              <a:gd name="connsiteY50" fmla="*/ 535179 h 5243803"/>
              <a:gd name="connsiteX51" fmla="*/ 3013108 w 11510518"/>
              <a:gd name="connsiteY51" fmla="*/ 535179 h 5243803"/>
              <a:gd name="connsiteX52" fmla="*/ 2794367 w 11510518"/>
              <a:gd name="connsiteY52" fmla="*/ 5214272 h 5243803"/>
              <a:gd name="connsiteX53" fmla="*/ 1919401 w 11510518"/>
              <a:gd name="connsiteY53" fmla="*/ 5214272 h 5243803"/>
              <a:gd name="connsiteX54" fmla="*/ 2138142 w 11510518"/>
              <a:gd name="connsiteY54" fmla="*/ 535179 h 5243803"/>
              <a:gd name="connsiteX55" fmla="*/ 1211341 w 11510518"/>
              <a:gd name="connsiteY55" fmla="*/ 432695 h 5243803"/>
              <a:gd name="connsiteX56" fmla="*/ 2086307 w 11510518"/>
              <a:gd name="connsiteY56" fmla="*/ 432695 h 5243803"/>
              <a:gd name="connsiteX57" fmla="*/ 1867566 w 11510518"/>
              <a:gd name="connsiteY57" fmla="*/ 4527144 h 5243803"/>
              <a:gd name="connsiteX58" fmla="*/ 992600 w 11510518"/>
              <a:gd name="connsiteY58" fmla="*/ 4527144 h 5243803"/>
              <a:gd name="connsiteX59" fmla="*/ 1211341 w 11510518"/>
              <a:gd name="connsiteY59" fmla="*/ 432695 h 5243803"/>
              <a:gd name="connsiteX60" fmla="*/ 314048 w 11510518"/>
              <a:gd name="connsiteY60" fmla="*/ 0 h 5243803"/>
              <a:gd name="connsiteX61" fmla="*/ 11510518 w 11510518"/>
              <a:gd name="connsiteY61" fmla="*/ 0 h 5243803"/>
              <a:gd name="connsiteX62" fmla="*/ 11217910 w 11510518"/>
              <a:gd name="connsiteY62" fmla="*/ 4287255 h 5243803"/>
              <a:gd name="connsiteX63" fmla="*/ 11231984 w 11510518"/>
              <a:gd name="connsiteY63" fmla="*/ 4347674 h 5243803"/>
              <a:gd name="connsiteX64" fmla="*/ 11231984 w 11510518"/>
              <a:gd name="connsiteY64" fmla="*/ 4222638 h 5243803"/>
              <a:gd name="connsiteX65" fmla="*/ 11222008 w 11510518"/>
              <a:gd name="connsiteY65" fmla="*/ 4363612 h 5243803"/>
              <a:gd name="connsiteX66" fmla="*/ 11459752 w 11510518"/>
              <a:gd name="connsiteY66" fmla="*/ 357393 h 5243803"/>
              <a:gd name="connsiteX67" fmla="*/ 423776 w 11510518"/>
              <a:gd name="connsiteY67" fmla="*/ 377533 h 5243803"/>
              <a:gd name="connsiteX68" fmla="*/ 314048 w 11510518"/>
              <a:gd name="connsiteY68" fmla="*/ 0 h 5243803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423776 w 11510518"/>
              <a:gd name="connsiteY67" fmla="*/ 377533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1082411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06304"/>
              <a:gd name="connsiteY0" fmla="*/ 987974 h 4811109"/>
              <a:gd name="connsiteX1" fmla="*/ 3939909 w 11506304"/>
              <a:gd name="connsiteY1" fmla="*/ 987974 h 4811109"/>
              <a:gd name="connsiteX2" fmla="*/ 3721168 w 11506304"/>
              <a:gd name="connsiteY2" fmla="*/ 4608493 h 4811109"/>
              <a:gd name="connsiteX3" fmla="*/ 2846202 w 11506304"/>
              <a:gd name="connsiteY3" fmla="*/ 4608493 h 4811109"/>
              <a:gd name="connsiteX4" fmla="*/ 3064943 w 11506304"/>
              <a:gd name="connsiteY4" fmla="*/ 987974 h 4811109"/>
              <a:gd name="connsiteX5" fmla="*/ 6770052 w 11506304"/>
              <a:gd name="connsiteY5" fmla="*/ 885280 h 4811109"/>
              <a:gd name="connsiteX6" fmla="*/ 7645018 w 11506304"/>
              <a:gd name="connsiteY6" fmla="*/ 885280 h 4811109"/>
              <a:gd name="connsiteX7" fmla="*/ 7426276 w 11506304"/>
              <a:gd name="connsiteY7" fmla="*/ 4505800 h 4811109"/>
              <a:gd name="connsiteX8" fmla="*/ 6551312 w 11506304"/>
              <a:gd name="connsiteY8" fmla="*/ 4505800 h 4811109"/>
              <a:gd name="connsiteX9" fmla="*/ 6770052 w 11506304"/>
              <a:gd name="connsiteY9" fmla="*/ 885280 h 4811109"/>
              <a:gd name="connsiteX10" fmla="*/ 9571900 w 11506304"/>
              <a:gd name="connsiteY10" fmla="*/ 797419 h 4811109"/>
              <a:gd name="connsiteX11" fmla="*/ 10446866 w 11506304"/>
              <a:gd name="connsiteY11" fmla="*/ 797419 h 4811109"/>
              <a:gd name="connsiteX12" fmla="*/ 10228124 w 11506304"/>
              <a:gd name="connsiteY12" fmla="*/ 4192261 h 4811109"/>
              <a:gd name="connsiteX13" fmla="*/ 9353160 w 11506304"/>
              <a:gd name="connsiteY13" fmla="*/ 4192261 h 4811109"/>
              <a:gd name="connsiteX14" fmla="*/ 9571900 w 11506304"/>
              <a:gd name="connsiteY14" fmla="*/ 797419 h 4811109"/>
              <a:gd name="connsiteX15" fmla="*/ 10548520 w 11506304"/>
              <a:gd name="connsiteY15" fmla="*/ 622738 h 4811109"/>
              <a:gd name="connsiteX16" fmla="*/ 11423484 w 11506304"/>
              <a:gd name="connsiteY16" fmla="*/ 622738 h 4811109"/>
              <a:gd name="connsiteX17" fmla="*/ 11204744 w 11506304"/>
              <a:gd name="connsiteY17" fmla="*/ 3954517 h 4811109"/>
              <a:gd name="connsiteX18" fmla="*/ 10329778 w 11506304"/>
              <a:gd name="connsiteY18" fmla="*/ 3954517 h 4811109"/>
              <a:gd name="connsiteX19" fmla="*/ 10548520 w 11506304"/>
              <a:gd name="connsiteY19" fmla="*/ 622738 h 4811109"/>
              <a:gd name="connsiteX20" fmla="*/ 218741 w 11506304"/>
              <a:gd name="connsiteY20" fmla="*/ 580696 h 4811109"/>
              <a:gd name="connsiteX21" fmla="*/ 1093707 w 11506304"/>
              <a:gd name="connsiteY21" fmla="*/ 580696 h 4811109"/>
              <a:gd name="connsiteX22" fmla="*/ 874966 w 11506304"/>
              <a:gd name="connsiteY22" fmla="*/ 4811109 h 4811109"/>
              <a:gd name="connsiteX23" fmla="*/ 0 w 11506304"/>
              <a:gd name="connsiteY23" fmla="*/ 4811109 h 4811109"/>
              <a:gd name="connsiteX24" fmla="*/ 218741 w 11506304"/>
              <a:gd name="connsiteY24" fmla="*/ 580696 h 4811109"/>
              <a:gd name="connsiteX25" fmla="*/ 5858808 w 11506304"/>
              <a:gd name="connsiteY25" fmla="*/ 564720 h 4811109"/>
              <a:gd name="connsiteX26" fmla="*/ 6733772 w 11506304"/>
              <a:gd name="connsiteY26" fmla="*/ 564720 h 4811109"/>
              <a:gd name="connsiteX27" fmla="*/ 6515032 w 11506304"/>
              <a:gd name="connsiteY27" fmla="*/ 4584290 h 4811109"/>
              <a:gd name="connsiteX28" fmla="*/ 5640066 w 11506304"/>
              <a:gd name="connsiteY28" fmla="*/ 4584290 h 4811109"/>
              <a:gd name="connsiteX29" fmla="*/ 5858808 w 11506304"/>
              <a:gd name="connsiteY29" fmla="*/ 564720 h 4811109"/>
              <a:gd name="connsiteX30" fmla="*/ 3999742 w 11506304"/>
              <a:gd name="connsiteY30" fmla="*/ 549166 h 4811109"/>
              <a:gd name="connsiteX31" fmla="*/ 4874708 w 11506304"/>
              <a:gd name="connsiteY31" fmla="*/ 549166 h 4811109"/>
              <a:gd name="connsiteX32" fmla="*/ 4655966 w 11506304"/>
              <a:gd name="connsiteY32" fmla="*/ 4401207 h 4811109"/>
              <a:gd name="connsiteX33" fmla="*/ 3781001 w 11506304"/>
              <a:gd name="connsiteY33" fmla="*/ 4401207 h 4811109"/>
              <a:gd name="connsiteX34" fmla="*/ 3999742 w 11506304"/>
              <a:gd name="connsiteY34" fmla="*/ 549166 h 4811109"/>
              <a:gd name="connsiteX35" fmla="*/ 7710104 w 11506304"/>
              <a:gd name="connsiteY35" fmla="*/ 457724 h 4811109"/>
              <a:gd name="connsiteX36" fmla="*/ 8585068 w 11506304"/>
              <a:gd name="connsiteY36" fmla="*/ 457724 h 4811109"/>
              <a:gd name="connsiteX37" fmla="*/ 8366328 w 11506304"/>
              <a:gd name="connsiteY37" fmla="*/ 4346553 h 4811109"/>
              <a:gd name="connsiteX38" fmla="*/ 7491362 w 11506304"/>
              <a:gd name="connsiteY38" fmla="*/ 4346553 h 4811109"/>
              <a:gd name="connsiteX39" fmla="*/ 7710104 w 11506304"/>
              <a:gd name="connsiteY39" fmla="*/ 457724 h 4811109"/>
              <a:gd name="connsiteX40" fmla="*/ 8689454 w 11506304"/>
              <a:gd name="connsiteY40" fmla="*/ 366284 h 4811109"/>
              <a:gd name="connsiteX41" fmla="*/ 9564420 w 11506304"/>
              <a:gd name="connsiteY41" fmla="*/ 366284 h 4811109"/>
              <a:gd name="connsiteX42" fmla="*/ 9345678 w 11506304"/>
              <a:gd name="connsiteY42" fmla="*/ 3514803 h 4811109"/>
              <a:gd name="connsiteX43" fmla="*/ 8470712 w 11506304"/>
              <a:gd name="connsiteY43" fmla="*/ 3514803 h 4811109"/>
              <a:gd name="connsiteX44" fmla="*/ 8689454 w 11506304"/>
              <a:gd name="connsiteY44" fmla="*/ 366284 h 4811109"/>
              <a:gd name="connsiteX45" fmla="*/ 4968582 w 11506304"/>
              <a:gd name="connsiteY45" fmla="*/ 342952 h 4811109"/>
              <a:gd name="connsiteX46" fmla="*/ 5843548 w 11506304"/>
              <a:gd name="connsiteY46" fmla="*/ 342952 h 4811109"/>
              <a:gd name="connsiteX47" fmla="*/ 5624806 w 11506304"/>
              <a:gd name="connsiteY47" fmla="*/ 3528252 h 4811109"/>
              <a:gd name="connsiteX48" fmla="*/ 4749840 w 11506304"/>
              <a:gd name="connsiteY48" fmla="*/ 3528252 h 4811109"/>
              <a:gd name="connsiteX49" fmla="*/ 4968582 w 11506304"/>
              <a:gd name="connsiteY49" fmla="*/ 342952 h 4811109"/>
              <a:gd name="connsiteX50" fmla="*/ 2138142 w 11506304"/>
              <a:gd name="connsiteY50" fmla="*/ 102484 h 4811109"/>
              <a:gd name="connsiteX51" fmla="*/ 3013108 w 11506304"/>
              <a:gd name="connsiteY51" fmla="*/ 102484 h 4811109"/>
              <a:gd name="connsiteX52" fmla="*/ 2794367 w 11506304"/>
              <a:gd name="connsiteY52" fmla="*/ 4781577 h 4811109"/>
              <a:gd name="connsiteX53" fmla="*/ 1919401 w 11506304"/>
              <a:gd name="connsiteY53" fmla="*/ 4781577 h 4811109"/>
              <a:gd name="connsiteX54" fmla="*/ 2138142 w 11506304"/>
              <a:gd name="connsiteY54" fmla="*/ 102484 h 4811109"/>
              <a:gd name="connsiteX55" fmla="*/ 1211341 w 11506304"/>
              <a:gd name="connsiteY55" fmla="*/ 0 h 4811109"/>
              <a:gd name="connsiteX56" fmla="*/ 2086307 w 11506304"/>
              <a:gd name="connsiteY56" fmla="*/ 0 h 4811109"/>
              <a:gd name="connsiteX57" fmla="*/ 1867566 w 11506304"/>
              <a:gd name="connsiteY57" fmla="*/ 4094449 h 4811109"/>
              <a:gd name="connsiteX58" fmla="*/ 992600 w 11506304"/>
              <a:gd name="connsiteY58" fmla="*/ 4094449 h 4811109"/>
              <a:gd name="connsiteX59" fmla="*/ 1211341 w 11506304"/>
              <a:gd name="connsiteY59" fmla="*/ 0 h 4811109"/>
              <a:gd name="connsiteX60" fmla="*/ 11414864 w 11506304"/>
              <a:gd name="connsiteY60" fmla="*/ 695110 h 4811109"/>
              <a:gd name="connsiteX61" fmla="*/ 11419078 w 11506304"/>
              <a:gd name="connsiteY61" fmla="*/ 614552 h 4811109"/>
              <a:gd name="connsiteX62" fmla="*/ 11217910 w 11506304"/>
              <a:gd name="connsiteY62" fmla="*/ 3854560 h 4811109"/>
              <a:gd name="connsiteX63" fmla="*/ 11231984 w 11506304"/>
              <a:gd name="connsiteY63" fmla="*/ 3914979 h 4811109"/>
              <a:gd name="connsiteX64" fmla="*/ 11231984 w 11506304"/>
              <a:gd name="connsiteY64" fmla="*/ 3789943 h 4811109"/>
              <a:gd name="connsiteX65" fmla="*/ 11222008 w 11506304"/>
              <a:gd name="connsiteY65" fmla="*/ 3930917 h 4811109"/>
              <a:gd name="connsiteX66" fmla="*/ 11459752 w 11506304"/>
              <a:gd name="connsiteY66" fmla="*/ 649716 h 4811109"/>
              <a:gd name="connsiteX67" fmla="*/ 11506304 w 11506304"/>
              <a:gd name="connsiteY67" fmla="*/ 730273 h 4811109"/>
              <a:gd name="connsiteX68" fmla="*/ 11414864 w 11506304"/>
              <a:gd name="connsiteY68" fmla="*/ 695110 h 481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1506304" h="4811109">
                <a:moveTo>
                  <a:pt x="3064943" y="987974"/>
                </a:moveTo>
                <a:lnTo>
                  <a:pt x="3939909" y="987974"/>
                </a:lnTo>
                <a:lnTo>
                  <a:pt x="3721168" y="4608493"/>
                </a:lnTo>
                <a:lnTo>
                  <a:pt x="2846202" y="4608493"/>
                </a:lnTo>
                <a:lnTo>
                  <a:pt x="3064943" y="987974"/>
                </a:lnTo>
                <a:close/>
                <a:moveTo>
                  <a:pt x="6770052" y="885280"/>
                </a:moveTo>
                <a:lnTo>
                  <a:pt x="7645018" y="885280"/>
                </a:lnTo>
                <a:lnTo>
                  <a:pt x="7426276" y="4505800"/>
                </a:lnTo>
                <a:lnTo>
                  <a:pt x="6551312" y="4505800"/>
                </a:lnTo>
                <a:lnTo>
                  <a:pt x="6770052" y="885280"/>
                </a:lnTo>
                <a:close/>
                <a:moveTo>
                  <a:pt x="9571900" y="797419"/>
                </a:moveTo>
                <a:lnTo>
                  <a:pt x="10446866" y="797419"/>
                </a:lnTo>
                <a:lnTo>
                  <a:pt x="10228124" y="4192261"/>
                </a:lnTo>
                <a:lnTo>
                  <a:pt x="9353160" y="4192261"/>
                </a:lnTo>
                <a:lnTo>
                  <a:pt x="9571900" y="797419"/>
                </a:lnTo>
                <a:close/>
                <a:moveTo>
                  <a:pt x="10548520" y="622738"/>
                </a:moveTo>
                <a:lnTo>
                  <a:pt x="11423484" y="622738"/>
                </a:lnTo>
                <a:lnTo>
                  <a:pt x="11204744" y="3954517"/>
                </a:lnTo>
                <a:lnTo>
                  <a:pt x="10329778" y="3954517"/>
                </a:lnTo>
                <a:lnTo>
                  <a:pt x="10548520" y="622738"/>
                </a:lnTo>
                <a:close/>
                <a:moveTo>
                  <a:pt x="218741" y="580696"/>
                </a:moveTo>
                <a:lnTo>
                  <a:pt x="1093707" y="580696"/>
                </a:lnTo>
                <a:lnTo>
                  <a:pt x="874966" y="4811109"/>
                </a:lnTo>
                <a:lnTo>
                  <a:pt x="0" y="4811109"/>
                </a:lnTo>
                <a:lnTo>
                  <a:pt x="218741" y="580696"/>
                </a:lnTo>
                <a:close/>
                <a:moveTo>
                  <a:pt x="5858808" y="564720"/>
                </a:moveTo>
                <a:lnTo>
                  <a:pt x="6733772" y="564720"/>
                </a:lnTo>
                <a:lnTo>
                  <a:pt x="6515032" y="4584290"/>
                </a:lnTo>
                <a:lnTo>
                  <a:pt x="5640066" y="4584290"/>
                </a:lnTo>
                <a:lnTo>
                  <a:pt x="5858808" y="564720"/>
                </a:lnTo>
                <a:close/>
                <a:moveTo>
                  <a:pt x="3999742" y="549166"/>
                </a:moveTo>
                <a:lnTo>
                  <a:pt x="4874708" y="549166"/>
                </a:lnTo>
                <a:lnTo>
                  <a:pt x="4655966" y="4401207"/>
                </a:lnTo>
                <a:lnTo>
                  <a:pt x="3781001" y="4401207"/>
                </a:lnTo>
                <a:lnTo>
                  <a:pt x="3999742" y="549166"/>
                </a:lnTo>
                <a:close/>
                <a:moveTo>
                  <a:pt x="7710104" y="457724"/>
                </a:moveTo>
                <a:lnTo>
                  <a:pt x="8585068" y="457724"/>
                </a:lnTo>
                <a:lnTo>
                  <a:pt x="8366328" y="4346553"/>
                </a:lnTo>
                <a:lnTo>
                  <a:pt x="7491362" y="4346553"/>
                </a:lnTo>
                <a:lnTo>
                  <a:pt x="7710104" y="457724"/>
                </a:lnTo>
                <a:close/>
                <a:moveTo>
                  <a:pt x="8689454" y="366284"/>
                </a:moveTo>
                <a:lnTo>
                  <a:pt x="9564420" y="366284"/>
                </a:lnTo>
                <a:lnTo>
                  <a:pt x="9345678" y="3514803"/>
                </a:lnTo>
                <a:lnTo>
                  <a:pt x="8470712" y="3514803"/>
                </a:lnTo>
                <a:lnTo>
                  <a:pt x="8689454" y="366284"/>
                </a:lnTo>
                <a:close/>
                <a:moveTo>
                  <a:pt x="4968582" y="342952"/>
                </a:moveTo>
                <a:lnTo>
                  <a:pt x="5843548" y="342952"/>
                </a:lnTo>
                <a:lnTo>
                  <a:pt x="5624806" y="3528252"/>
                </a:lnTo>
                <a:lnTo>
                  <a:pt x="4749840" y="3528252"/>
                </a:lnTo>
                <a:lnTo>
                  <a:pt x="4968582" y="342952"/>
                </a:lnTo>
                <a:close/>
                <a:moveTo>
                  <a:pt x="2138142" y="102484"/>
                </a:moveTo>
                <a:lnTo>
                  <a:pt x="3013108" y="102484"/>
                </a:lnTo>
                <a:lnTo>
                  <a:pt x="2794367" y="4781577"/>
                </a:lnTo>
                <a:lnTo>
                  <a:pt x="1919401" y="4781577"/>
                </a:lnTo>
                <a:lnTo>
                  <a:pt x="2138142" y="102484"/>
                </a:lnTo>
                <a:close/>
                <a:moveTo>
                  <a:pt x="1211341" y="0"/>
                </a:moveTo>
                <a:lnTo>
                  <a:pt x="2086307" y="0"/>
                </a:lnTo>
                <a:lnTo>
                  <a:pt x="1867566" y="4094449"/>
                </a:lnTo>
                <a:lnTo>
                  <a:pt x="992600" y="4094449"/>
                </a:lnTo>
                <a:lnTo>
                  <a:pt x="1211341" y="0"/>
                </a:lnTo>
                <a:close/>
                <a:moveTo>
                  <a:pt x="11414864" y="695110"/>
                </a:moveTo>
                <a:cubicBezTo>
                  <a:pt x="11446749" y="762241"/>
                  <a:pt x="11387193" y="990487"/>
                  <a:pt x="11419078" y="614552"/>
                </a:cubicBezTo>
                <a:lnTo>
                  <a:pt x="11217910" y="3854560"/>
                </a:lnTo>
                <a:lnTo>
                  <a:pt x="11231984" y="3914979"/>
                </a:lnTo>
                <a:lnTo>
                  <a:pt x="11231984" y="3789943"/>
                </a:lnTo>
                <a:lnTo>
                  <a:pt x="11222008" y="3930917"/>
                </a:lnTo>
                <a:lnTo>
                  <a:pt x="11459752" y="649716"/>
                </a:lnTo>
                <a:lnTo>
                  <a:pt x="11506304" y="730273"/>
                </a:lnTo>
                <a:lnTo>
                  <a:pt x="11414864" y="695110"/>
                </a:lnTo>
                <a:close/>
              </a:path>
            </a:pathLst>
          </a:custGeom>
          <a:solidFill>
            <a:srgbClr val="789F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pic>
        <p:nvPicPr>
          <p:cNvPr id="4" name="图片 3">
            <a:hlinkHover r:id="rId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939046" y="507018"/>
            <a:ext cx="1093707" cy="3148519"/>
          </a:xfrm>
          <a:prstGeom prst="flowChartInputOutput">
            <a:avLst/>
          </a:prstGeom>
        </p:spPr>
      </p:pic>
      <p:pic>
        <p:nvPicPr>
          <p:cNvPr id="5" name="图片 4">
            <a:hlinkHover r:id="rId5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935312" y="598458"/>
            <a:ext cx="1093707" cy="3888829"/>
          </a:xfrm>
          <a:prstGeom prst="flowChartInputOutput">
            <a:avLst/>
          </a:prstGeom>
        </p:spPr>
      </p:pic>
      <p:pic>
        <p:nvPicPr>
          <p:cNvPr id="10" name="图片 9">
            <a:hlinkHover r:id="rId6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995261" y="1026014"/>
            <a:ext cx="1093707" cy="3620520"/>
          </a:xfrm>
          <a:prstGeom prst="flowChartInputOutput">
            <a:avLst/>
          </a:prstGeom>
        </p:spPr>
      </p:pic>
      <p:pic>
        <p:nvPicPr>
          <p:cNvPr id="11" name="图片 10">
            <a:hlinkHover r:id="rId7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6084016" y="705453"/>
            <a:ext cx="1093707" cy="4019571"/>
          </a:xfrm>
          <a:prstGeom prst="flowChartInputOutput">
            <a:avLst/>
          </a:prstGeom>
        </p:spPr>
      </p:pic>
      <p:pic>
        <p:nvPicPr>
          <p:cNvPr id="12" name="图片 11">
            <a:hlinkHover r:id="rId8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5193791" y="483685"/>
            <a:ext cx="1093707" cy="3185301"/>
          </a:xfrm>
          <a:prstGeom prst="flowChartInputOutput">
            <a:avLst/>
          </a:prstGeom>
        </p:spPr>
      </p:pic>
      <p:pic>
        <p:nvPicPr>
          <p:cNvPr id="13" name="图片 12">
            <a:hlinkHover r:id="rId9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4224951" y="689899"/>
            <a:ext cx="1093707" cy="3852042"/>
          </a:xfrm>
          <a:prstGeom prst="flowChartInputOutput">
            <a:avLst/>
          </a:prstGeom>
        </p:spPr>
      </p:pic>
      <p:pic>
        <p:nvPicPr>
          <p:cNvPr id="14" name="图片 13">
            <a:hlinkHover r:id="rId10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3290152" y="1128707"/>
            <a:ext cx="1093707" cy="3620520"/>
          </a:xfrm>
          <a:prstGeom prst="flowChartInputOutput">
            <a:avLst/>
          </a:prstGeom>
        </p:spPr>
      </p:pic>
      <p:pic>
        <p:nvPicPr>
          <p:cNvPr id="15" name="图片 14">
            <a:hlinkHover r:id="rId11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2363351" y="243217"/>
            <a:ext cx="1093707" cy="4679094"/>
          </a:xfrm>
          <a:prstGeom prst="flowChartInputOutput">
            <a:avLst/>
          </a:prstGeom>
        </p:spPr>
      </p:pic>
      <p:pic>
        <p:nvPicPr>
          <p:cNvPr id="16" name="图片 15">
            <a:hlinkHover r:id="rId1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1436550" y="140733"/>
            <a:ext cx="1093707" cy="4094450"/>
          </a:xfrm>
          <a:prstGeom prst="flowChartInputOutput">
            <a:avLst/>
          </a:prstGeom>
        </p:spPr>
      </p:pic>
      <p:pic>
        <p:nvPicPr>
          <p:cNvPr id="17" name="图片 16">
            <a:hlinkHover r:id="rId13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443950" y="721429"/>
            <a:ext cx="1093707" cy="4230414"/>
          </a:xfrm>
          <a:prstGeom prst="flowChartInputOutput">
            <a:avLst/>
          </a:prstGeom>
        </p:spPr>
      </p:pic>
      <p:pic>
        <p:nvPicPr>
          <p:cNvPr id="21" name="图片 20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498456" y="7274090"/>
            <a:ext cx="1093707" cy="3148519"/>
          </a:xfrm>
          <a:prstGeom prst="flowChartInputOutput">
            <a:avLst/>
          </a:prstGeom>
          <a:noFill/>
        </p:spPr>
      </p:pic>
      <p:pic>
        <p:nvPicPr>
          <p:cNvPr id="22" name="图片 21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519106" y="7365530"/>
            <a:ext cx="1093707" cy="3888829"/>
          </a:xfrm>
          <a:prstGeom prst="flowChartInputOutput">
            <a:avLst/>
          </a:prstGeom>
          <a:noFill/>
        </p:spPr>
      </p:pic>
      <p:pic>
        <p:nvPicPr>
          <p:cNvPr id="23" name="图片 22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579055" y="7793086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24" name="图片 2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5667810" y="7472525"/>
            <a:ext cx="1093707" cy="4019571"/>
          </a:xfrm>
          <a:prstGeom prst="flowChartInputOutput">
            <a:avLst/>
          </a:prstGeom>
          <a:noFill/>
        </p:spPr>
      </p:pic>
      <p:pic>
        <p:nvPicPr>
          <p:cNvPr id="25" name="图片 2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4777585" y="7250757"/>
            <a:ext cx="1093707" cy="3185301"/>
          </a:xfrm>
          <a:prstGeom prst="flowChartInputOutput">
            <a:avLst/>
          </a:prstGeom>
          <a:noFill/>
        </p:spPr>
      </p:pic>
      <p:pic>
        <p:nvPicPr>
          <p:cNvPr id="26" name="图片 2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4244573" y="692820"/>
            <a:ext cx="1093707" cy="3852042"/>
          </a:xfrm>
          <a:prstGeom prst="flowChartInputOutput">
            <a:avLst/>
          </a:prstGeom>
          <a:noFill/>
        </p:spPr>
      </p:pic>
      <p:pic>
        <p:nvPicPr>
          <p:cNvPr id="27" name="图片 2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2873946" y="7895779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105" name="图片 10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-983197" y="7895779"/>
            <a:ext cx="1093707" cy="4230414"/>
          </a:xfrm>
          <a:prstGeom prst="flowChartInputOutput">
            <a:avLst/>
          </a:prstGeom>
          <a:noFill/>
        </p:spPr>
      </p:pic>
      <p:pic>
        <p:nvPicPr>
          <p:cNvPr id="106" name="图片 10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321246" y="7149208"/>
            <a:ext cx="1093707" cy="4094450"/>
          </a:xfrm>
          <a:prstGeom prst="flowChartInputOutput">
            <a:avLst/>
          </a:prstGeom>
          <a:noFill/>
        </p:spPr>
      </p:pic>
      <p:pic>
        <p:nvPicPr>
          <p:cNvPr id="107" name="图片 10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1436549" y="7372047"/>
            <a:ext cx="1093707" cy="4679094"/>
          </a:xfrm>
          <a:prstGeom prst="flowChartInputOutput">
            <a:avLst/>
          </a:prstGeom>
          <a:noFill/>
        </p:spPr>
      </p:pic>
      <p:sp>
        <p:nvSpPr>
          <p:cNvPr id="108" name="文本框 107"/>
          <p:cNvSpPr txBox="1"/>
          <p:nvPr/>
        </p:nvSpPr>
        <p:spPr>
          <a:xfrm>
            <a:off x="585684" y="5342795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87474" y="467965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516683" y="5313448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43485" y="5151620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423820" y="4964212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-5-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374063" y="416517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14663" y="5139069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177723" y="504572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-8-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99185" y="490177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045309" y="4199315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-10-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927756" y="4774918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915200" y="4561244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-12-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9646524" y="1426183"/>
            <a:ext cx="2455854" cy="4691582"/>
          </a:xfrm>
          <a:prstGeom prst="parallelogram">
            <a:avLst>
              <a:gd name="adj" fmla="val 1464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2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394133" y="1297589"/>
            <a:ext cx="11506304" cy="4368835"/>
          </a:xfrm>
          <a:custGeom>
            <a:avLst/>
            <a:gdLst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6785188 w 12787526"/>
              <a:gd name="connsiteY4" fmla="*/ 1317975 h 7106767"/>
              <a:gd name="connsiteX5" fmla="*/ 7660154 w 12787526"/>
              <a:gd name="connsiteY5" fmla="*/ 1317975 h 7106767"/>
              <a:gd name="connsiteX6" fmla="*/ 7441412 w 12787526"/>
              <a:gd name="connsiteY6" fmla="*/ 4938495 h 7106767"/>
              <a:gd name="connsiteX7" fmla="*/ 6566448 w 12787526"/>
              <a:gd name="connsiteY7" fmla="*/ 4938495 h 7106767"/>
              <a:gd name="connsiteX8" fmla="*/ 9587036 w 12787526"/>
              <a:gd name="connsiteY8" fmla="*/ 1230114 h 7106767"/>
              <a:gd name="connsiteX9" fmla="*/ 10462002 w 12787526"/>
              <a:gd name="connsiteY9" fmla="*/ 1230114 h 7106767"/>
              <a:gd name="connsiteX10" fmla="*/ 10243260 w 12787526"/>
              <a:gd name="connsiteY10" fmla="*/ 4624956 h 7106767"/>
              <a:gd name="connsiteX11" fmla="*/ 9368296 w 12787526"/>
              <a:gd name="connsiteY11" fmla="*/ 4624956 h 7106767"/>
              <a:gd name="connsiteX12" fmla="*/ 10563656 w 12787526"/>
              <a:gd name="connsiteY12" fmla="*/ 1055433 h 7106767"/>
              <a:gd name="connsiteX13" fmla="*/ 11438620 w 12787526"/>
              <a:gd name="connsiteY13" fmla="*/ 1055433 h 7106767"/>
              <a:gd name="connsiteX14" fmla="*/ 11219880 w 12787526"/>
              <a:gd name="connsiteY14" fmla="*/ 4387212 h 7106767"/>
              <a:gd name="connsiteX15" fmla="*/ 10344914 w 12787526"/>
              <a:gd name="connsiteY15" fmla="*/ 4387212 h 7106767"/>
              <a:gd name="connsiteX16" fmla="*/ 233877 w 12787526"/>
              <a:gd name="connsiteY16" fmla="*/ 1013391 h 7106767"/>
              <a:gd name="connsiteX17" fmla="*/ 1108843 w 12787526"/>
              <a:gd name="connsiteY17" fmla="*/ 1013391 h 7106767"/>
              <a:gd name="connsiteX18" fmla="*/ 890102 w 12787526"/>
              <a:gd name="connsiteY18" fmla="*/ 5243804 h 7106767"/>
              <a:gd name="connsiteX19" fmla="*/ 15136 w 12787526"/>
              <a:gd name="connsiteY19" fmla="*/ 5243804 h 7106767"/>
              <a:gd name="connsiteX20" fmla="*/ 5873944 w 12787526"/>
              <a:gd name="connsiteY20" fmla="*/ 997415 h 7106767"/>
              <a:gd name="connsiteX21" fmla="*/ 6748908 w 12787526"/>
              <a:gd name="connsiteY21" fmla="*/ 997415 h 7106767"/>
              <a:gd name="connsiteX22" fmla="*/ 6530168 w 12787526"/>
              <a:gd name="connsiteY22" fmla="*/ 5016985 h 7106767"/>
              <a:gd name="connsiteX23" fmla="*/ 5655202 w 12787526"/>
              <a:gd name="connsiteY23" fmla="*/ 5016985 h 7106767"/>
              <a:gd name="connsiteX24" fmla="*/ 4014878 w 12787526"/>
              <a:gd name="connsiteY24" fmla="*/ 981861 h 7106767"/>
              <a:gd name="connsiteX25" fmla="*/ 4889844 w 12787526"/>
              <a:gd name="connsiteY25" fmla="*/ 981861 h 7106767"/>
              <a:gd name="connsiteX26" fmla="*/ 4671102 w 12787526"/>
              <a:gd name="connsiteY26" fmla="*/ 4833902 h 7106767"/>
              <a:gd name="connsiteX27" fmla="*/ 3796137 w 12787526"/>
              <a:gd name="connsiteY27" fmla="*/ 4833902 h 7106767"/>
              <a:gd name="connsiteX28" fmla="*/ 7725240 w 12787526"/>
              <a:gd name="connsiteY28" fmla="*/ 890419 h 7106767"/>
              <a:gd name="connsiteX29" fmla="*/ 8600204 w 12787526"/>
              <a:gd name="connsiteY29" fmla="*/ 890419 h 7106767"/>
              <a:gd name="connsiteX30" fmla="*/ 8381464 w 12787526"/>
              <a:gd name="connsiteY30" fmla="*/ 4779248 h 7106767"/>
              <a:gd name="connsiteX31" fmla="*/ 7506498 w 12787526"/>
              <a:gd name="connsiteY31" fmla="*/ 4779248 h 7106767"/>
              <a:gd name="connsiteX32" fmla="*/ 8704590 w 12787526"/>
              <a:gd name="connsiteY32" fmla="*/ 798979 h 7106767"/>
              <a:gd name="connsiteX33" fmla="*/ 9579556 w 12787526"/>
              <a:gd name="connsiteY33" fmla="*/ 798979 h 7106767"/>
              <a:gd name="connsiteX34" fmla="*/ 9360814 w 12787526"/>
              <a:gd name="connsiteY34" fmla="*/ 3947498 h 7106767"/>
              <a:gd name="connsiteX35" fmla="*/ 8485848 w 12787526"/>
              <a:gd name="connsiteY35" fmla="*/ 3947498 h 7106767"/>
              <a:gd name="connsiteX36" fmla="*/ 4983718 w 12787526"/>
              <a:gd name="connsiteY36" fmla="*/ 775647 h 7106767"/>
              <a:gd name="connsiteX37" fmla="*/ 5858684 w 12787526"/>
              <a:gd name="connsiteY37" fmla="*/ 775647 h 7106767"/>
              <a:gd name="connsiteX38" fmla="*/ 5639942 w 12787526"/>
              <a:gd name="connsiteY38" fmla="*/ 3960947 h 7106767"/>
              <a:gd name="connsiteX39" fmla="*/ 4764976 w 12787526"/>
              <a:gd name="connsiteY39" fmla="*/ 3960947 h 7106767"/>
              <a:gd name="connsiteX40" fmla="*/ 2153278 w 12787526"/>
              <a:gd name="connsiteY40" fmla="*/ 535179 h 7106767"/>
              <a:gd name="connsiteX41" fmla="*/ 3028244 w 12787526"/>
              <a:gd name="connsiteY41" fmla="*/ 535179 h 7106767"/>
              <a:gd name="connsiteX42" fmla="*/ 2809503 w 12787526"/>
              <a:gd name="connsiteY42" fmla="*/ 5214272 h 7106767"/>
              <a:gd name="connsiteX43" fmla="*/ 1934537 w 12787526"/>
              <a:gd name="connsiteY43" fmla="*/ 5214272 h 7106767"/>
              <a:gd name="connsiteX44" fmla="*/ 1226477 w 12787526"/>
              <a:gd name="connsiteY44" fmla="*/ 432695 h 7106767"/>
              <a:gd name="connsiteX45" fmla="*/ 2101443 w 12787526"/>
              <a:gd name="connsiteY45" fmla="*/ 432695 h 7106767"/>
              <a:gd name="connsiteX46" fmla="*/ 1882702 w 12787526"/>
              <a:gd name="connsiteY46" fmla="*/ 4527144 h 7106767"/>
              <a:gd name="connsiteX47" fmla="*/ 1007736 w 12787526"/>
              <a:gd name="connsiteY47" fmla="*/ 4527144 h 7106767"/>
              <a:gd name="connsiteX48" fmla="*/ 0 w 12787526"/>
              <a:gd name="connsiteY48" fmla="*/ 0 h 7106767"/>
              <a:gd name="connsiteX49" fmla="*/ 12787526 w 12787526"/>
              <a:gd name="connsiteY49" fmla="*/ 0 h 7106767"/>
              <a:gd name="connsiteX50" fmla="*/ 12787526 w 12787526"/>
              <a:gd name="connsiteY50" fmla="*/ 7106767 h 7106767"/>
              <a:gd name="connsiteX51" fmla="*/ 0 w 12787526"/>
              <a:gd name="connsiteY51" fmla="*/ 7106767 h 7106767"/>
              <a:gd name="connsiteX52" fmla="*/ 0 w 12787526"/>
              <a:gd name="connsiteY52" fmla="*/ 5954623 h 7106767"/>
              <a:gd name="connsiteX53" fmla="*/ 12517304 w 12787526"/>
              <a:gd name="connsiteY53" fmla="*/ 5954623 h 7106767"/>
              <a:gd name="connsiteX54" fmla="*/ 12517304 w 12787526"/>
              <a:gd name="connsiteY54" fmla="*/ 377533 h 7106767"/>
              <a:gd name="connsiteX55" fmla="*/ 0 w 12787526"/>
              <a:gd name="connsiteY55" fmla="*/ 377533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2787526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1127416 w 12787526"/>
              <a:gd name="connsiteY65" fmla="*/ 5914344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068454 w 11525654"/>
              <a:gd name="connsiteY62" fmla="*/ 6985931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141606 w 11525654"/>
              <a:gd name="connsiteY62" fmla="*/ 5978962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0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0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11192256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112280 w 11510518"/>
              <a:gd name="connsiteY65" fmla="*/ 5914344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231984 w 11510518"/>
              <a:gd name="connsiteY63" fmla="*/ 434767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243803"/>
              <a:gd name="connsiteX1" fmla="*/ 3939909 w 11510518"/>
              <a:gd name="connsiteY1" fmla="*/ 1420669 h 5243803"/>
              <a:gd name="connsiteX2" fmla="*/ 3721168 w 11510518"/>
              <a:gd name="connsiteY2" fmla="*/ 5041188 h 5243803"/>
              <a:gd name="connsiteX3" fmla="*/ 2846202 w 11510518"/>
              <a:gd name="connsiteY3" fmla="*/ 5041188 h 5243803"/>
              <a:gd name="connsiteX4" fmla="*/ 3064943 w 11510518"/>
              <a:gd name="connsiteY4" fmla="*/ 1420669 h 5243803"/>
              <a:gd name="connsiteX5" fmla="*/ 6770052 w 11510518"/>
              <a:gd name="connsiteY5" fmla="*/ 1317975 h 5243803"/>
              <a:gd name="connsiteX6" fmla="*/ 7645018 w 11510518"/>
              <a:gd name="connsiteY6" fmla="*/ 1317975 h 5243803"/>
              <a:gd name="connsiteX7" fmla="*/ 7426276 w 11510518"/>
              <a:gd name="connsiteY7" fmla="*/ 4938495 h 5243803"/>
              <a:gd name="connsiteX8" fmla="*/ 6551312 w 11510518"/>
              <a:gd name="connsiteY8" fmla="*/ 4938495 h 5243803"/>
              <a:gd name="connsiteX9" fmla="*/ 6770052 w 11510518"/>
              <a:gd name="connsiteY9" fmla="*/ 1317975 h 5243803"/>
              <a:gd name="connsiteX10" fmla="*/ 9571900 w 11510518"/>
              <a:gd name="connsiteY10" fmla="*/ 1230114 h 5243803"/>
              <a:gd name="connsiteX11" fmla="*/ 10446866 w 11510518"/>
              <a:gd name="connsiteY11" fmla="*/ 1230114 h 5243803"/>
              <a:gd name="connsiteX12" fmla="*/ 10228124 w 11510518"/>
              <a:gd name="connsiteY12" fmla="*/ 4624956 h 5243803"/>
              <a:gd name="connsiteX13" fmla="*/ 9353160 w 11510518"/>
              <a:gd name="connsiteY13" fmla="*/ 4624956 h 5243803"/>
              <a:gd name="connsiteX14" fmla="*/ 9571900 w 11510518"/>
              <a:gd name="connsiteY14" fmla="*/ 1230114 h 5243803"/>
              <a:gd name="connsiteX15" fmla="*/ 10548520 w 11510518"/>
              <a:gd name="connsiteY15" fmla="*/ 1055433 h 5243803"/>
              <a:gd name="connsiteX16" fmla="*/ 11423484 w 11510518"/>
              <a:gd name="connsiteY16" fmla="*/ 1055433 h 5243803"/>
              <a:gd name="connsiteX17" fmla="*/ 11204744 w 11510518"/>
              <a:gd name="connsiteY17" fmla="*/ 4387212 h 5243803"/>
              <a:gd name="connsiteX18" fmla="*/ 10329778 w 11510518"/>
              <a:gd name="connsiteY18" fmla="*/ 4387212 h 5243803"/>
              <a:gd name="connsiteX19" fmla="*/ 10548520 w 11510518"/>
              <a:gd name="connsiteY19" fmla="*/ 1055433 h 5243803"/>
              <a:gd name="connsiteX20" fmla="*/ 218741 w 11510518"/>
              <a:gd name="connsiteY20" fmla="*/ 1013391 h 5243803"/>
              <a:gd name="connsiteX21" fmla="*/ 1093707 w 11510518"/>
              <a:gd name="connsiteY21" fmla="*/ 1013391 h 5243803"/>
              <a:gd name="connsiteX22" fmla="*/ 874966 w 11510518"/>
              <a:gd name="connsiteY22" fmla="*/ 5243804 h 5243803"/>
              <a:gd name="connsiteX23" fmla="*/ 0 w 11510518"/>
              <a:gd name="connsiteY23" fmla="*/ 5243804 h 5243803"/>
              <a:gd name="connsiteX24" fmla="*/ 218741 w 11510518"/>
              <a:gd name="connsiteY24" fmla="*/ 1013391 h 5243803"/>
              <a:gd name="connsiteX25" fmla="*/ 5858808 w 11510518"/>
              <a:gd name="connsiteY25" fmla="*/ 997415 h 5243803"/>
              <a:gd name="connsiteX26" fmla="*/ 6733772 w 11510518"/>
              <a:gd name="connsiteY26" fmla="*/ 997415 h 5243803"/>
              <a:gd name="connsiteX27" fmla="*/ 6515032 w 11510518"/>
              <a:gd name="connsiteY27" fmla="*/ 5016985 h 5243803"/>
              <a:gd name="connsiteX28" fmla="*/ 5640066 w 11510518"/>
              <a:gd name="connsiteY28" fmla="*/ 5016985 h 5243803"/>
              <a:gd name="connsiteX29" fmla="*/ 5858808 w 11510518"/>
              <a:gd name="connsiteY29" fmla="*/ 997415 h 5243803"/>
              <a:gd name="connsiteX30" fmla="*/ 3999742 w 11510518"/>
              <a:gd name="connsiteY30" fmla="*/ 981861 h 5243803"/>
              <a:gd name="connsiteX31" fmla="*/ 4874708 w 11510518"/>
              <a:gd name="connsiteY31" fmla="*/ 981861 h 5243803"/>
              <a:gd name="connsiteX32" fmla="*/ 4655966 w 11510518"/>
              <a:gd name="connsiteY32" fmla="*/ 4833902 h 5243803"/>
              <a:gd name="connsiteX33" fmla="*/ 3781001 w 11510518"/>
              <a:gd name="connsiteY33" fmla="*/ 4833902 h 5243803"/>
              <a:gd name="connsiteX34" fmla="*/ 3999742 w 11510518"/>
              <a:gd name="connsiteY34" fmla="*/ 981861 h 5243803"/>
              <a:gd name="connsiteX35" fmla="*/ 7710104 w 11510518"/>
              <a:gd name="connsiteY35" fmla="*/ 890419 h 5243803"/>
              <a:gd name="connsiteX36" fmla="*/ 8585068 w 11510518"/>
              <a:gd name="connsiteY36" fmla="*/ 890419 h 5243803"/>
              <a:gd name="connsiteX37" fmla="*/ 8366328 w 11510518"/>
              <a:gd name="connsiteY37" fmla="*/ 4779248 h 5243803"/>
              <a:gd name="connsiteX38" fmla="*/ 7491362 w 11510518"/>
              <a:gd name="connsiteY38" fmla="*/ 4779248 h 5243803"/>
              <a:gd name="connsiteX39" fmla="*/ 7710104 w 11510518"/>
              <a:gd name="connsiteY39" fmla="*/ 890419 h 5243803"/>
              <a:gd name="connsiteX40" fmla="*/ 8689454 w 11510518"/>
              <a:gd name="connsiteY40" fmla="*/ 798979 h 5243803"/>
              <a:gd name="connsiteX41" fmla="*/ 9564420 w 11510518"/>
              <a:gd name="connsiteY41" fmla="*/ 798979 h 5243803"/>
              <a:gd name="connsiteX42" fmla="*/ 9345678 w 11510518"/>
              <a:gd name="connsiteY42" fmla="*/ 3947498 h 5243803"/>
              <a:gd name="connsiteX43" fmla="*/ 8470712 w 11510518"/>
              <a:gd name="connsiteY43" fmla="*/ 3947498 h 5243803"/>
              <a:gd name="connsiteX44" fmla="*/ 8689454 w 11510518"/>
              <a:gd name="connsiteY44" fmla="*/ 798979 h 5243803"/>
              <a:gd name="connsiteX45" fmla="*/ 4968582 w 11510518"/>
              <a:gd name="connsiteY45" fmla="*/ 775647 h 5243803"/>
              <a:gd name="connsiteX46" fmla="*/ 5843548 w 11510518"/>
              <a:gd name="connsiteY46" fmla="*/ 775647 h 5243803"/>
              <a:gd name="connsiteX47" fmla="*/ 5624806 w 11510518"/>
              <a:gd name="connsiteY47" fmla="*/ 3960947 h 5243803"/>
              <a:gd name="connsiteX48" fmla="*/ 4749840 w 11510518"/>
              <a:gd name="connsiteY48" fmla="*/ 3960947 h 5243803"/>
              <a:gd name="connsiteX49" fmla="*/ 4968582 w 11510518"/>
              <a:gd name="connsiteY49" fmla="*/ 775647 h 5243803"/>
              <a:gd name="connsiteX50" fmla="*/ 2138142 w 11510518"/>
              <a:gd name="connsiteY50" fmla="*/ 535179 h 5243803"/>
              <a:gd name="connsiteX51" fmla="*/ 3013108 w 11510518"/>
              <a:gd name="connsiteY51" fmla="*/ 535179 h 5243803"/>
              <a:gd name="connsiteX52" fmla="*/ 2794367 w 11510518"/>
              <a:gd name="connsiteY52" fmla="*/ 5214272 h 5243803"/>
              <a:gd name="connsiteX53" fmla="*/ 1919401 w 11510518"/>
              <a:gd name="connsiteY53" fmla="*/ 5214272 h 5243803"/>
              <a:gd name="connsiteX54" fmla="*/ 2138142 w 11510518"/>
              <a:gd name="connsiteY54" fmla="*/ 535179 h 5243803"/>
              <a:gd name="connsiteX55" fmla="*/ 1211341 w 11510518"/>
              <a:gd name="connsiteY55" fmla="*/ 432695 h 5243803"/>
              <a:gd name="connsiteX56" fmla="*/ 2086307 w 11510518"/>
              <a:gd name="connsiteY56" fmla="*/ 432695 h 5243803"/>
              <a:gd name="connsiteX57" fmla="*/ 1867566 w 11510518"/>
              <a:gd name="connsiteY57" fmla="*/ 4527144 h 5243803"/>
              <a:gd name="connsiteX58" fmla="*/ 992600 w 11510518"/>
              <a:gd name="connsiteY58" fmla="*/ 4527144 h 5243803"/>
              <a:gd name="connsiteX59" fmla="*/ 1211341 w 11510518"/>
              <a:gd name="connsiteY59" fmla="*/ 432695 h 5243803"/>
              <a:gd name="connsiteX60" fmla="*/ 314048 w 11510518"/>
              <a:gd name="connsiteY60" fmla="*/ 0 h 5243803"/>
              <a:gd name="connsiteX61" fmla="*/ 11510518 w 11510518"/>
              <a:gd name="connsiteY61" fmla="*/ 0 h 5243803"/>
              <a:gd name="connsiteX62" fmla="*/ 11217910 w 11510518"/>
              <a:gd name="connsiteY62" fmla="*/ 4287255 h 5243803"/>
              <a:gd name="connsiteX63" fmla="*/ 11231984 w 11510518"/>
              <a:gd name="connsiteY63" fmla="*/ 4347674 h 5243803"/>
              <a:gd name="connsiteX64" fmla="*/ 11231984 w 11510518"/>
              <a:gd name="connsiteY64" fmla="*/ 4222638 h 5243803"/>
              <a:gd name="connsiteX65" fmla="*/ 11222008 w 11510518"/>
              <a:gd name="connsiteY65" fmla="*/ 4363612 h 5243803"/>
              <a:gd name="connsiteX66" fmla="*/ 11459752 w 11510518"/>
              <a:gd name="connsiteY66" fmla="*/ 357393 h 5243803"/>
              <a:gd name="connsiteX67" fmla="*/ 423776 w 11510518"/>
              <a:gd name="connsiteY67" fmla="*/ 377533 h 5243803"/>
              <a:gd name="connsiteX68" fmla="*/ 314048 w 11510518"/>
              <a:gd name="connsiteY68" fmla="*/ 0 h 5243803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423776 w 11510518"/>
              <a:gd name="connsiteY67" fmla="*/ 377533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1082411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06304"/>
              <a:gd name="connsiteY0" fmla="*/ 987974 h 4811109"/>
              <a:gd name="connsiteX1" fmla="*/ 3939909 w 11506304"/>
              <a:gd name="connsiteY1" fmla="*/ 987974 h 4811109"/>
              <a:gd name="connsiteX2" fmla="*/ 3721168 w 11506304"/>
              <a:gd name="connsiteY2" fmla="*/ 4608493 h 4811109"/>
              <a:gd name="connsiteX3" fmla="*/ 2846202 w 11506304"/>
              <a:gd name="connsiteY3" fmla="*/ 4608493 h 4811109"/>
              <a:gd name="connsiteX4" fmla="*/ 3064943 w 11506304"/>
              <a:gd name="connsiteY4" fmla="*/ 987974 h 4811109"/>
              <a:gd name="connsiteX5" fmla="*/ 6770052 w 11506304"/>
              <a:gd name="connsiteY5" fmla="*/ 885280 h 4811109"/>
              <a:gd name="connsiteX6" fmla="*/ 7645018 w 11506304"/>
              <a:gd name="connsiteY6" fmla="*/ 885280 h 4811109"/>
              <a:gd name="connsiteX7" fmla="*/ 7426276 w 11506304"/>
              <a:gd name="connsiteY7" fmla="*/ 4505800 h 4811109"/>
              <a:gd name="connsiteX8" fmla="*/ 6551312 w 11506304"/>
              <a:gd name="connsiteY8" fmla="*/ 4505800 h 4811109"/>
              <a:gd name="connsiteX9" fmla="*/ 6770052 w 11506304"/>
              <a:gd name="connsiteY9" fmla="*/ 885280 h 4811109"/>
              <a:gd name="connsiteX10" fmla="*/ 9571900 w 11506304"/>
              <a:gd name="connsiteY10" fmla="*/ 797419 h 4811109"/>
              <a:gd name="connsiteX11" fmla="*/ 10446866 w 11506304"/>
              <a:gd name="connsiteY11" fmla="*/ 797419 h 4811109"/>
              <a:gd name="connsiteX12" fmla="*/ 10228124 w 11506304"/>
              <a:gd name="connsiteY12" fmla="*/ 4192261 h 4811109"/>
              <a:gd name="connsiteX13" fmla="*/ 9353160 w 11506304"/>
              <a:gd name="connsiteY13" fmla="*/ 4192261 h 4811109"/>
              <a:gd name="connsiteX14" fmla="*/ 9571900 w 11506304"/>
              <a:gd name="connsiteY14" fmla="*/ 797419 h 4811109"/>
              <a:gd name="connsiteX15" fmla="*/ 10548520 w 11506304"/>
              <a:gd name="connsiteY15" fmla="*/ 622738 h 4811109"/>
              <a:gd name="connsiteX16" fmla="*/ 11423484 w 11506304"/>
              <a:gd name="connsiteY16" fmla="*/ 622738 h 4811109"/>
              <a:gd name="connsiteX17" fmla="*/ 11204744 w 11506304"/>
              <a:gd name="connsiteY17" fmla="*/ 3954517 h 4811109"/>
              <a:gd name="connsiteX18" fmla="*/ 10329778 w 11506304"/>
              <a:gd name="connsiteY18" fmla="*/ 3954517 h 4811109"/>
              <a:gd name="connsiteX19" fmla="*/ 10548520 w 11506304"/>
              <a:gd name="connsiteY19" fmla="*/ 622738 h 4811109"/>
              <a:gd name="connsiteX20" fmla="*/ 218741 w 11506304"/>
              <a:gd name="connsiteY20" fmla="*/ 580696 h 4811109"/>
              <a:gd name="connsiteX21" fmla="*/ 1093707 w 11506304"/>
              <a:gd name="connsiteY21" fmla="*/ 580696 h 4811109"/>
              <a:gd name="connsiteX22" fmla="*/ 874966 w 11506304"/>
              <a:gd name="connsiteY22" fmla="*/ 4811109 h 4811109"/>
              <a:gd name="connsiteX23" fmla="*/ 0 w 11506304"/>
              <a:gd name="connsiteY23" fmla="*/ 4811109 h 4811109"/>
              <a:gd name="connsiteX24" fmla="*/ 218741 w 11506304"/>
              <a:gd name="connsiteY24" fmla="*/ 580696 h 4811109"/>
              <a:gd name="connsiteX25" fmla="*/ 5858808 w 11506304"/>
              <a:gd name="connsiteY25" fmla="*/ 564720 h 4811109"/>
              <a:gd name="connsiteX26" fmla="*/ 6733772 w 11506304"/>
              <a:gd name="connsiteY26" fmla="*/ 564720 h 4811109"/>
              <a:gd name="connsiteX27" fmla="*/ 6515032 w 11506304"/>
              <a:gd name="connsiteY27" fmla="*/ 4584290 h 4811109"/>
              <a:gd name="connsiteX28" fmla="*/ 5640066 w 11506304"/>
              <a:gd name="connsiteY28" fmla="*/ 4584290 h 4811109"/>
              <a:gd name="connsiteX29" fmla="*/ 5858808 w 11506304"/>
              <a:gd name="connsiteY29" fmla="*/ 564720 h 4811109"/>
              <a:gd name="connsiteX30" fmla="*/ 3999742 w 11506304"/>
              <a:gd name="connsiteY30" fmla="*/ 549166 h 4811109"/>
              <a:gd name="connsiteX31" fmla="*/ 4874708 w 11506304"/>
              <a:gd name="connsiteY31" fmla="*/ 549166 h 4811109"/>
              <a:gd name="connsiteX32" fmla="*/ 4655966 w 11506304"/>
              <a:gd name="connsiteY32" fmla="*/ 4401207 h 4811109"/>
              <a:gd name="connsiteX33" fmla="*/ 3781001 w 11506304"/>
              <a:gd name="connsiteY33" fmla="*/ 4401207 h 4811109"/>
              <a:gd name="connsiteX34" fmla="*/ 3999742 w 11506304"/>
              <a:gd name="connsiteY34" fmla="*/ 549166 h 4811109"/>
              <a:gd name="connsiteX35" fmla="*/ 7710104 w 11506304"/>
              <a:gd name="connsiteY35" fmla="*/ 457724 h 4811109"/>
              <a:gd name="connsiteX36" fmla="*/ 8585068 w 11506304"/>
              <a:gd name="connsiteY36" fmla="*/ 457724 h 4811109"/>
              <a:gd name="connsiteX37" fmla="*/ 8366328 w 11506304"/>
              <a:gd name="connsiteY37" fmla="*/ 4346553 h 4811109"/>
              <a:gd name="connsiteX38" fmla="*/ 7491362 w 11506304"/>
              <a:gd name="connsiteY38" fmla="*/ 4346553 h 4811109"/>
              <a:gd name="connsiteX39" fmla="*/ 7710104 w 11506304"/>
              <a:gd name="connsiteY39" fmla="*/ 457724 h 4811109"/>
              <a:gd name="connsiteX40" fmla="*/ 8689454 w 11506304"/>
              <a:gd name="connsiteY40" fmla="*/ 366284 h 4811109"/>
              <a:gd name="connsiteX41" fmla="*/ 9564420 w 11506304"/>
              <a:gd name="connsiteY41" fmla="*/ 366284 h 4811109"/>
              <a:gd name="connsiteX42" fmla="*/ 9345678 w 11506304"/>
              <a:gd name="connsiteY42" fmla="*/ 3514803 h 4811109"/>
              <a:gd name="connsiteX43" fmla="*/ 8470712 w 11506304"/>
              <a:gd name="connsiteY43" fmla="*/ 3514803 h 4811109"/>
              <a:gd name="connsiteX44" fmla="*/ 8689454 w 11506304"/>
              <a:gd name="connsiteY44" fmla="*/ 366284 h 4811109"/>
              <a:gd name="connsiteX45" fmla="*/ 4968582 w 11506304"/>
              <a:gd name="connsiteY45" fmla="*/ 342952 h 4811109"/>
              <a:gd name="connsiteX46" fmla="*/ 5843548 w 11506304"/>
              <a:gd name="connsiteY46" fmla="*/ 342952 h 4811109"/>
              <a:gd name="connsiteX47" fmla="*/ 5624806 w 11506304"/>
              <a:gd name="connsiteY47" fmla="*/ 3528252 h 4811109"/>
              <a:gd name="connsiteX48" fmla="*/ 4749840 w 11506304"/>
              <a:gd name="connsiteY48" fmla="*/ 3528252 h 4811109"/>
              <a:gd name="connsiteX49" fmla="*/ 4968582 w 11506304"/>
              <a:gd name="connsiteY49" fmla="*/ 342952 h 4811109"/>
              <a:gd name="connsiteX50" fmla="*/ 2138142 w 11506304"/>
              <a:gd name="connsiteY50" fmla="*/ 102484 h 4811109"/>
              <a:gd name="connsiteX51" fmla="*/ 3013108 w 11506304"/>
              <a:gd name="connsiteY51" fmla="*/ 102484 h 4811109"/>
              <a:gd name="connsiteX52" fmla="*/ 2794367 w 11506304"/>
              <a:gd name="connsiteY52" fmla="*/ 4781577 h 4811109"/>
              <a:gd name="connsiteX53" fmla="*/ 1919401 w 11506304"/>
              <a:gd name="connsiteY53" fmla="*/ 4781577 h 4811109"/>
              <a:gd name="connsiteX54" fmla="*/ 2138142 w 11506304"/>
              <a:gd name="connsiteY54" fmla="*/ 102484 h 4811109"/>
              <a:gd name="connsiteX55" fmla="*/ 1211341 w 11506304"/>
              <a:gd name="connsiteY55" fmla="*/ 0 h 4811109"/>
              <a:gd name="connsiteX56" fmla="*/ 2086307 w 11506304"/>
              <a:gd name="connsiteY56" fmla="*/ 0 h 4811109"/>
              <a:gd name="connsiteX57" fmla="*/ 1867566 w 11506304"/>
              <a:gd name="connsiteY57" fmla="*/ 4094449 h 4811109"/>
              <a:gd name="connsiteX58" fmla="*/ 992600 w 11506304"/>
              <a:gd name="connsiteY58" fmla="*/ 4094449 h 4811109"/>
              <a:gd name="connsiteX59" fmla="*/ 1211341 w 11506304"/>
              <a:gd name="connsiteY59" fmla="*/ 0 h 4811109"/>
              <a:gd name="connsiteX60" fmla="*/ 11414864 w 11506304"/>
              <a:gd name="connsiteY60" fmla="*/ 695110 h 4811109"/>
              <a:gd name="connsiteX61" fmla="*/ 11419078 w 11506304"/>
              <a:gd name="connsiteY61" fmla="*/ 614552 h 4811109"/>
              <a:gd name="connsiteX62" fmla="*/ 11217910 w 11506304"/>
              <a:gd name="connsiteY62" fmla="*/ 3854560 h 4811109"/>
              <a:gd name="connsiteX63" fmla="*/ 11231984 w 11506304"/>
              <a:gd name="connsiteY63" fmla="*/ 3914979 h 4811109"/>
              <a:gd name="connsiteX64" fmla="*/ 11231984 w 11506304"/>
              <a:gd name="connsiteY64" fmla="*/ 3789943 h 4811109"/>
              <a:gd name="connsiteX65" fmla="*/ 11222008 w 11506304"/>
              <a:gd name="connsiteY65" fmla="*/ 3930917 h 4811109"/>
              <a:gd name="connsiteX66" fmla="*/ 11459752 w 11506304"/>
              <a:gd name="connsiteY66" fmla="*/ 649716 h 4811109"/>
              <a:gd name="connsiteX67" fmla="*/ 11506304 w 11506304"/>
              <a:gd name="connsiteY67" fmla="*/ 730273 h 4811109"/>
              <a:gd name="connsiteX68" fmla="*/ 11414864 w 11506304"/>
              <a:gd name="connsiteY68" fmla="*/ 695110 h 481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1506304" h="4811109">
                <a:moveTo>
                  <a:pt x="3064943" y="987974"/>
                </a:moveTo>
                <a:lnTo>
                  <a:pt x="3939909" y="987974"/>
                </a:lnTo>
                <a:lnTo>
                  <a:pt x="3721168" y="4608493"/>
                </a:lnTo>
                <a:lnTo>
                  <a:pt x="2846202" y="4608493"/>
                </a:lnTo>
                <a:lnTo>
                  <a:pt x="3064943" y="987974"/>
                </a:lnTo>
                <a:close/>
                <a:moveTo>
                  <a:pt x="6770052" y="885280"/>
                </a:moveTo>
                <a:lnTo>
                  <a:pt x="7645018" y="885280"/>
                </a:lnTo>
                <a:lnTo>
                  <a:pt x="7426276" y="4505800"/>
                </a:lnTo>
                <a:lnTo>
                  <a:pt x="6551312" y="4505800"/>
                </a:lnTo>
                <a:lnTo>
                  <a:pt x="6770052" y="885280"/>
                </a:lnTo>
                <a:close/>
                <a:moveTo>
                  <a:pt x="9571900" y="797419"/>
                </a:moveTo>
                <a:lnTo>
                  <a:pt x="10446866" y="797419"/>
                </a:lnTo>
                <a:lnTo>
                  <a:pt x="10228124" y="4192261"/>
                </a:lnTo>
                <a:lnTo>
                  <a:pt x="9353160" y="4192261"/>
                </a:lnTo>
                <a:lnTo>
                  <a:pt x="9571900" y="797419"/>
                </a:lnTo>
                <a:close/>
                <a:moveTo>
                  <a:pt x="10548520" y="622738"/>
                </a:moveTo>
                <a:lnTo>
                  <a:pt x="11423484" y="622738"/>
                </a:lnTo>
                <a:lnTo>
                  <a:pt x="11204744" y="3954517"/>
                </a:lnTo>
                <a:lnTo>
                  <a:pt x="10329778" y="3954517"/>
                </a:lnTo>
                <a:lnTo>
                  <a:pt x="10548520" y="622738"/>
                </a:lnTo>
                <a:close/>
                <a:moveTo>
                  <a:pt x="218741" y="580696"/>
                </a:moveTo>
                <a:lnTo>
                  <a:pt x="1093707" y="580696"/>
                </a:lnTo>
                <a:lnTo>
                  <a:pt x="874966" y="4811109"/>
                </a:lnTo>
                <a:lnTo>
                  <a:pt x="0" y="4811109"/>
                </a:lnTo>
                <a:lnTo>
                  <a:pt x="218741" y="580696"/>
                </a:lnTo>
                <a:close/>
                <a:moveTo>
                  <a:pt x="5858808" y="564720"/>
                </a:moveTo>
                <a:lnTo>
                  <a:pt x="6733772" y="564720"/>
                </a:lnTo>
                <a:lnTo>
                  <a:pt x="6515032" y="4584290"/>
                </a:lnTo>
                <a:lnTo>
                  <a:pt x="5640066" y="4584290"/>
                </a:lnTo>
                <a:lnTo>
                  <a:pt x="5858808" y="564720"/>
                </a:lnTo>
                <a:close/>
                <a:moveTo>
                  <a:pt x="3999742" y="549166"/>
                </a:moveTo>
                <a:lnTo>
                  <a:pt x="4874708" y="549166"/>
                </a:lnTo>
                <a:lnTo>
                  <a:pt x="4655966" y="4401207"/>
                </a:lnTo>
                <a:lnTo>
                  <a:pt x="3781001" y="4401207"/>
                </a:lnTo>
                <a:lnTo>
                  <a:pt x="3999742" y="549166"/>
                </a:lnTo>
                <a:close/>
                <a:moveTo>
                  <a:pt x="7710104" y="457724"/>
                </a:moveTo>
                <a:lnTo>
                  <a:pt x="8585068" y="457724"/>
                </a:lnTo>
                <a:lnTo>
                  <a:pt x="8366328" y="4346553"/>
                </a:lnTo>
                <a:lnTo>
                  <a:pt x="7491362" y="4346553"/>
                </a:lnTo>
                <a:lnTo>
                  <a:pt x="7710104" y="457724"/>
                </a:lnTo>
                <a:close/>
                <a:moveTo>
                  <a:pt x="8689454" y="366284"/>
                </a:moveTo>
                <a:lnTo>
                  <a:pt x="9564420" y="366284"/>
                </a:lnTo>
                <a:lnTo>
                  <a:pt x="9345678" y="3514803"/>
                </a:lnTo>
                <a:lnTo>
                  <a:pt x="8470712" y="3514803"/>
                </a:lnTo>
                <a:lnTo>
                  <a:pt x="8689454" y="366284"/>
                </a:lnTo>
                <a:close/>
                <a:moveTo>
                  <a:pt x="4968582" y="342952"/>
                </a:moveTo>
                <a:lnTo>
                  <a:pt x="5843548" y="342952"/>
                </a:lnTo>
                <a:lnTo>
                  <a:pt x="5624806" y="3528252"/>
                </a:lnTo>
                <a:lnTo>
                  <a:pt x="4749840" y="3528252"/>
                </a:lnTo>
                <a:lnTo>
                  <a:pt x="4968582" y="342952"/>
                </a:lnTo>
                <a:close/>
                <a:moveTo>
                  <a:pt x="2138142" y="102484"/>
                </a:moveTo>
                <a:lnTo>
                  <a:pt x="3013108" y="102484"/>
                </a:lnTo>
                <a:lnTo>
                  <a:pt x="2794367" y="4781577"/>
                </a:lnTo>
                <a:lnTo>
                  <a:pt x="1919401" y="4781577"/>
                </a:lnTo>
                <a:lnTo>
                  <a:pt x="2138142" y="102484"/>
                </a:lnTo>
                <a:close/>
                <a:moveTo>
                  <a:pt x="1211341" y="0"/>
                </a:moveTo>
                <a:lnTo>
                  <a:pt x="2086307" y="0"/>
                </a:lnTo>
                <a:lnTo>
                  <a:pt x="1867566" y="4094449"/>
                </a:lnTo>
                <a:lnTo>
                  <a:pt x="992600" y="4094449"/>
                </a:lnTo>
                <a:lnTo>
                  <a:pt x="1211341" y="0"/>
                </a:lnTo>
                <a:close/>
                <a:moveTo>
                  <a:pt x="11414864" y="695110"/>
                </a:moveTo>
                <a:cubicBezTo>
                  <a:pt x="11446749" y="762241"/>
                  <a:pt x="11387193" y="990487"/>
                  <a:pt x="11419078" y="614552"/>
                </a:cubicBezTo>
                <a:lnTo>
                  <a:pt x="11217910" y="3854560"/>
                </a:lnTo>
                <a:lnTo>
                  <a:pt x="11231984" y="3914979"/>
                </a:lnTo>
                <a:lnTo>
                  <a:pt x="11231984" y="3789943"/>
                </a:lnTo>
                <a:lnTo>
                  <a:pt x="11222008" y="3930917"/>
                </a:lnTo>
                <a:lnTo>
                  <a:pt x="11459752" y="649716"/>
                </a:lnTo>
                <a:lnTo>
                  <a:pt x="11506304" y="730273"/>
                </a:lnTo>
                <a:lnTo>
                  <a:pt x="11414864" y="695110"/>
                </a:lnTo>
                <a:close/>
              </a:path>
            </a:pathLst>
          </a:custGeom>
          <a:solidFill>
            <a:srgbClr val="789F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pic>
        <p:nvPicPr>
          <p:cNvPr id="4" name="图片 3">
            <a:hlinkHover r:id="rId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939046" y="507018"/>
            <a:ext cx="1093707" cy="3148519"/>
          </a:xfrm>
          <a:prstGeom prst="flowChartInputOutput">
            <a:avLst/>
          </a:prstGeom>
        </p:spPr>
      </p:pic>
      <p:pic>
        <p:nvPicPr>
          <p:cNvPr id="5" name="图片 4">
            <a:hlinkHover r:id="rId5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935312" y="598458"/>
            <a:ext cx="1093707" cy="3888829"/>
          </a:xfrm>
          <a:prstGeom prst="flowChartInputOutput">
            <a:avLst/>
          </a:prstGeom>
        </p:spPr>
      </p:pic>
      <p:pic>
        <p:nvPicPr>
          <p:cNvPr id="10" name="图片 9">
            <a:hlinkHover r:id="rId6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995261" y="1026014"/>
            <a:ext cx="1093707" cy="3620520"/>
          </a:xfrm>
          <a:prstGeom prst="flowChartInputOutput">
            <a:avLst/>
          </a:prstGeom>
        </p:spPr>
      </p:pic>
      <p:pic>
        <p:nvPicPr>
          <p:cNvPr id="11" name="图片 10">
            <a:hlinkHover r:id="rId7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6084016" y="705453"/>
            <a:ext cx="1093707" cy="4019571"/>
          </a:xfrm>
          <a:prstGeom prst="flowChartInputOutput">
            <a:avLst/>
          </a:prstGeom>
        </p:spPr>
      </p:pic>
      <p:pic>
        <p:nvPicPr>
          <p:cNvPr id="12" name="图片 11">
            <a:hlinkHover r:id="rId8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5193791" y="483685"/>
            <a:ext cx="1093707" cy="3185301"/>
          </a:xfrm>
          <a:prstGeom prst="flowChartInputOutput">
            <a:avLst/>
          </a:prstGeom>
        </p:spPr>
      </p:pic>
      <p:pic>
        <p:nvPicPr>
          <p:cNvPr id="13" name="图片 12">
            <a:hlinkHover r:id="rId9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4224951" y="689899"/>
            <a:ext cx="1093707" cy="3852042"/>
          </a:xfrm>
          <a:prstGeom prst="flowChartInputOutput">
            <a:avLst/>
          </a:prstGeom>
        </p:spPr>
      </p:pic>
      <p:pic>
        <p:nvPicPr>
          <p:cNvPr id="14" name="图片 13">
            <a:hlinkHover r:id="rId10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3290152" y="1128707"/>
            <a:ext cx="1093707" cy="3620520"/>
          </a:xfrm>
          <a:prstGeom prst="flowChartInputOutput">
            <a:avLst/>
          </a:prstGeom>
        </p:spPr>
      </p:pic>
      <p:pic>
        <p:nvPicPr>
          <p:cNvPr id="15" name="图片 14">
            <a:hlinkHover r:id="rId11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2363351" y="243217"/>
            <a:ext cx="1093707" cy="4679094"/>
          </a:xfrm>
          <a:prstGeom prst="flowChartInputOutput">
            <a:avLst/>
          </a:prstGeom>
        </p:spPr>
      </p:pic>
      <p:pic>
        <p:nvPicPr>
          <p:cNvPr id="16" name="图片 15">
            <a:hlinkHover r:id="rId1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1436550" y="140733"/>
            <a:ext cx="1093707" cy="4094450"/>
          </a:xfrm>
          <a:prstGeom prst="flowChartInputOutput">
            <a:avLst/>
          </a:prstGeom>
        </p:spPr>
      </p:pic>
      <p:pic>
        <p:nvPicPr>
          <p:cNvPr id="17" name="图片 16">
            <a:hlinkHover r:id="rId13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443950" y="721429"/>
            <a:ext cx="1093707" cy="4230414"/>
          </a:xfrm>
          <a:prstGeom prst="flowChartInputOutput">
            <a:avLst/>
          </a:prstGeom>
        </p:spPr>
      </p:pic>
      <p:pic>
        <p:nvPicPr>
          <p:cNvPr id="21" name="图片 20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498456" y="7274090"/>
            <a:ext cx="1093707" cy="3148519"/>
          </a:xfrm>
          <a:prstGeom prst="flowChartInputOutput">
            <a:avLst/>
          </a:prstGeom>
          <a:noFill/>
        </p:spPr>
      </p:pic>
      <p:pic>
        <p:nvPicPr>
          <p:cNvPr id="22" name="图片 21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519106" y="7365530"/>
            <a:ext cx="1093707" cy="3888829"/>
          </a:xfrm>
          <a:prstGeom prst="flowChartInputOutput">
            <a:avLst/>
          </a:prstGeom>
          <a:noFill/>
        </p:spPr>
      </p:pic>
      <p:pic>
        <p:nvPicPr>
          <p:cNvPr id="23" name="图片 22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579055" y="7793086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24" name="图片 2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5667810" y="7472525"/>
            <a:ext cx="1093707" cy="4019571"/>
          </a:xfrm>
          <a:prstGeom prst="flowChartInputOutput">
            <a:avLst/>
          </a:prstGeom>
          <a:noFill/>
        </p:spPr>
      </p:pic>
      <p:pic>
        <p:nvPicPr>
          <p:cNvPr id="25" name="图片 2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5214330" y="474472"/>
            <a:ext cx="1093707" cy="3185301"/>
          </a:xfrm>
          <a:prstGeom prst="flowChartInputOutput">
            <a:avLst/>
          </a:prstGeom>
          <a:noFill/>
        </p:spPr>
      </p:pic>
      <p:pic>
        <p:nvPicPr>
          <p:cNvPr id="26" name="图片 2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3808745" y="7456971"/>
            <a:ext cx="1093707" cy="3852042"/>
          </a:xfrm>
          <a:prstGeom prst="flowChartInputOutput">
            <a:avLst/>
          </a:prstGeom>
          <a:noFill/>
        </p:spPr>
      </p:pic>
      <p:pic>
        <p:nvPicPr>
          <p:cNvPr id="27" name="图片 2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2873946" y="7895779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105" name="图片 10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-983197" y="7895779"/>
            <a:ext cx="1093707" cy="4230414"/>
          </a:xfrm>
          <a:prstGeom prst="flowChartInputOutput">
            <a:avLst/>
          </a:prstGeom>
          <a:noFill/>
        </p:spPr>
      </p:pic>
      <p:pic>
        <p:nvPicPr>
          <p:cNvPr id="106" name="图片 10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321246" y="7149208"/>
            <a:ext cx="1093707" cy="4094450"/>
          </a:xfrm>
          <a:prstGeom prst="flowChartInputOutput">
            <a:avLst/>
          </a:prstGeom>
          <a:noFill/>
        </p:spPr>
      </p:pic>
      <p:pic>
        <p:nvPicPr>
          <p:cNvPr id="107" name="图片 10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1436549" y="7372047"/>
            <a:ext cx="1093707" cy="4679094"/>
          </a:xfrm>
          <a:prstGeom prst="flowChartInputOutput">
            <a:avLst/>
          </a:prstGeom>
          <a:noFill/>
        </p:spPr>
      </p:pic>
      <p:sp>
        <p:nvSpPr>
          <p:cNvPr id="108" name="文本框 107"/>
          <p:cNvSpPr txBox="1"/>
          <p:nvPr/>
        </p:nvSpPr>
        <p:spPr>
          <a:xfrm>
            <a:off x="585684" y="5342795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87474" y="467965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516683" y="5313448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43485" y="5151620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423820" y="4964212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-5-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374063" y="416517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14663" y="5139069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177723" y="504572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-8-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99185" y="490177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045309" y="4199315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-10-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927756" y="4774918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915200" y="4561244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-12-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9646524" y="1426183"/>
            <a:ext cx="2455854" cy="4691582"/>
          </a:xfrm>
          <a:prstGeom prst="parallelogram">
            <a:avLst>
              <a:gd name="adj" fmla="val 1464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97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394133" y="1297589"/>
            <a:ext cx="11506304" cy="4368835"/>
          </a:xfrm>
          <a:custGeom>
            <a:avLst/>
            <a:gdLst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6785188 w 12787526"/>
              <a:gd name="connsiteY4" fmla="*/ 1317975 h 7106767"/>
              <a:gd name="connsiteX5" fmla="*/ 7660154 w 12787526"/>
              <a:gd name="connsiteY5" fmla="*/ 1317975 h 7106767"/>
              <a:gd name="connsiteX6" fmla="*/ 7441412 w 12787526"/>
              <a:gd name="connsiteY6" fmla="*/ 4938495 h 7106767"/>
              <a:gd name="connsiteX7" fmla="*/ 6566448 w 12787526"/>
              <a:gd name="connsiteY7" fmla="*/ 4938495 h 7106767"/>
              <a:gd name="connsiteX8" fmla="*/ 9587036 w 12787526"/>
              <a:gd name="connsiteY8" fmla="*/ 1230114 h 7106767"/>
              <a:gd name="connsiteX9" fmla="*/ 10462002 w 12787526"/>
              <a:gd name="connsiteY9" fmla="*/ 1230114 h 7106767"/>
              <a:gd name="connsiteX10" fmla="*/ 10243260 w 12787526"/>
              <a:gd name="connsiteY10" fmla="*/ 4624956 h 7106767"/>
              <a:gd name="connsiteX11" fmla="*/ 9368296 w 12787526"/>
              <a:gd name="connsiteY11" fmla="*/ 4624956 h 7106767"/>
              <a:gd name="connsiteX12" fmla="*/ 10563656 w 12787526"/>
              <a:gd name="connsiteY12" fmla="*/ 1055433 h 7106767"/>
              <a:gd name="connsiteX13" fmla="*/ 11438620 w 12787526"/>
              <a:gd name="connsiteY13" fmla="*/ 1055433 h 7106767"/>
              <a:gd name="connsiteX14" fmla="*/ 11219880 w 12787526"/>
              <a:gd name="connsiteY14" fmla="*/ 4387212 h 7106767"/>
              <a:gd name="connsiteX15" fmla="*/ 10344914 w 12787526"/>
              <a:gd name="connsiteY15" fmla="*/ 4387212 h 7106767"/>
              <a:gd name="connsiteX16" fmla="*/ 233877 w 12787526"/>
              <a:gd name="connsiteY16" fmla="*/ 1013391 h 7106767"/>
              <a:gd name="connsiteX17" fmla="*/ 1108843 w 12787526"/>
              <a:gd name="connsiteY17" fmla="*/ 1013391 h 7106767"/>
              <a:gd name="connsiteX18" fmla="*/ 890102 w 12787526"/>
              <a:gd name="connsiteY18" fmla="*/ 5243804 h 7106767"/>
              <a:gd name="connsiteX19" fmla="*/ 15136 w 12787526"/>
              <a:gd name="connsiteY19" fmla="*/ 5243804 h 7106767"/>
              <a:gd name="connsiteX20" fmla="*/ 5873944 w 12787526"/>
              <a:gd name="connsiteY20" fmla="*/ 997415 h 7106767"/>
              <a:gd name="connsiteX21" fmla="*/ 6748908 w 12787526"/>
              <a:gd name="connsiteY21" fmla="*/ 997415 h 7106767"/>
              <a:gd name="connsiteX22" fmla="*/ 6530168 w 12787526"/>
              <a:gd name="connsiteY22" fmla="*/ 5016985 h 7106767"/>
              <a:gd name="connsiteX23" fmla="*/ 5655202 w 12787526"/>
              <a:gd name="connsiteY23" fmla="*/ 5016985 h 7106767"/>
              <a:gd name="connsiteX24" fmla="*/ 4014878 w 12787526"/>
              <a:gd name="connsiteY24" fmla="*/ 981861 h 7106767"/>
              <a:gd name="connsiteX25" fmla="*/ 4889844 w 12787526"/>
              <a:gd name="connsiteY25" fmla="*/ 981861 h 7106767"/>
              <a:gd name="connsiteX26" fmla="*/ 4671102 w 12787526"/>
              <a:gd name="connsiteY26" fmla="*/ 4833902 h 7106767"/>
              <a:gd name="connsiteX27" fmla="*/ 3796137 w 12787526"/>
              <a:gd name="connsiteY27" fmla="*/ 4833902 h 7106767"/>
              <a:gd name="connsiteX28" fmla="*/ 7725240 w 12787526"/>
              <a:gd name="connsiteY28" fmla="*/ 890419 h 7106767"/>
              <a:gd name="connsiteX29" fmla="*/ 8600204 w 12787526"/>
              <a:gd name="connsiteY29" fmla="*/ 890419 h 7106767"/>
              <a:gd name="connsiteX30" fmla="*/ 8381464 w 12787526"/>
              <a:gd name="connsiteY30" fmla="*/ 4779248 h 7106767"/>
              <a:gd name="connsiteX31" fmla="*/ 7506498 w 12787526"/>
              <a:gd name="connsiteY31" fmla="*/ 4779248 h 7106767"/>
              <a:gd name="connsiteX32" fmla="*/ 8704590 w 12787526"/>
              <a:gd name="connsiteY32" fmla="*/ 798979 h 7106767"/>
              <a:gd name="connsiteX33" fmla="*/ 9579556 w 12787526"/>
              <a:gd name="connsiteY33" fmla="*/ 798979 h 7106767"/>
              <a:gd name="connsiteX34" fmla="*/ 9360814 w 12787526"/>
              <a:gd name="connsiteY34" fmla="*/ 3947498 h 7106767"/>
              <a:gd name="connsiteX35" fmla="*/ 8485848 w 12787526"/>
              <a:gd name="connsiteY35" fmla="*/ 3947498 h 7106767"/>
              <a:gd name="connsiteX36" fmla="*/ 4983718 w 12787526"/>
              <a:gd name="connsiteY36" fmla="*/ 775647 h 7106767"/>
              <a:gd name="connsiteX37" fmla="*/ 5858684 w 12787526"/>
              <a:gd name="connsiteY37" fmla="*/ 775647 h 7106767"/>
              <a:gd name="connsiteX38" fmla="*/ 5639942 w 12787526"/>
              <a:gd name="connsiteY38" fmla="*/ 3960947 h 7106767"/>
              <a:gd name="connsiteX39" fmla="*/ 4764976 w 12787526"/>
              <a:gd name="connsiteY39" fmla="*/ 3960947 h 7106767"/>
              <a:gd name="connsiteX40" fmla="*/ 2153278 w 12787526"/>
              <a:gd name="connsiteY40" fmla="*/ 535179 h 7106767"/>
              <a:gd name="connsiteX41" fmla="*/ 3028244 w 12787526"/>
              <a:gd name="connsiteY41" fmla="*/ 535179 h 7106767"/>
              <a:gd name="connsiteX42" fmla="*/ 2809503 w 12787526"/>
              <a:gd name="connsiteY42" fmla="*/ 5214272 h 7106767"/>
              <a:gd name="connsiteX43" fmla="*/ 1934537 w 12787526"/>
              <a:gd name="connsiteY43" fmla="*/ 5214272 h 7106767"/>
              <a:gd name="connsiteX44" fmla="*/ 1226477 w 12787526"/>
              <a:gd name="connsiteY44" fmla="*/ 432695 h 7106767"/>
              <a:gd name="connsiteX45" fmla="*/ 2101443 w 12787526"/>
              <a:gd name="connsiteY45" fmla="*/ 432695 h 7106767"/>
              <a:gd name="connsiteX46" fmla="*/ 1882702 w 12787526"/>
              <a:gd name="connsiteY46" fmla="*/ 4527144 h 7106767"/>
              <a:gd name="connsiteX47" fmla="*/ 1007736 w 12787526"/>
              <a:gd name="connsiteY47" fmla="*/ 4527144 h 7106767"/>
              <a:gd name="connsiteX48" fmla="*/ 0 w 12787526"/>
              <a:gd name="connsiteY48" fmla="*/ 0 h 7106767"/>
              <a:gd name="connsiteX49" fmla="*/ 12787526 w 12787526"/>
              <a:gd name="connsiteY49" fmla="*/ 0 h 7106767"/>
              <a:gd name="connsiteX50" fmla="*/ 12787526 w 12787526"/>
              <a:gd name="connsiteY50" fmla="*/ 7106767 h 7106767"/>
              <a:gd name="connsiteX51" fmla="*/ 0 w 12787526"/>
              <a:gd name="connsiteY51" fmla="*/ 7106767 h 7106767"/>
              <a:gd name="connsiteX52" fmla="*/ 0 w 12787526"/>
              <a:gd name="connsiteY52" fmla="*/ 5954623 h 7106767"/>
              <a:gd name="connsiteX53" fmla="*/ 12517304 w 12787526"/>
              <a:gd name="connsiteY53" fmla="*/ 5954623 h 7106767"/>
              <a:gd name="connsiteX54" fmla="*/ 12517304 w 12787526"/>
              <a:gd name="connsiteY54" fmla="*/ 377533 h 7106767"/>
              <a:gd name="connsiteX55" fmla="*/ 0 w 12787526"/>
              <a:gd name="connsiteY55" fmla="*/ 377533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2787526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1127416 w 12787526"/>
              <a:gd name="connsiteY65" fmla="*/ 5914344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068454 w 11525654"/>
              <a:gd name="connsiteY62" fmla="*/ 6985931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141606 w 11525654"/>
              <a:gd name="connsiteY62" fmla="*/ 5978962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0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0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11192256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112280 w 11510518"/>
              <a:gd name="connsiteY65" fmla="*/ 5914344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231984 w 11510518"/>
              <a:gd name="connsiteY63" fmla="*/ 434767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243803"/>
              <a:gd name="connsiteX1" fmla="*/ 3939909 w 11510518"/>
              <a:gd name="connsiteY1" fmla="*/ 1420669 h 5243803"/>
              <a:gd name="connsiteX2" fmla="*/ 3721168 w 11510518"/>
              <a:gd name="connsiteY2" fmla="*/ 5041188 h 5243803"/>
              <a:gd name="connsiteX3" fmla="*/ 2846202 w 11510518"/>
              <a:gd name="connsiteY3" fmla="*/ 5041188 h 5243803"/>
              <a:gd name="connsiteX4" fmla="*/ 3064943 w 11510518"/>
              <a:gd name="connsiteY4" fmla="*/ 1420669 h 5243803"/>
              <a:gd name="connsiteX5" fmla="*/ 6770052 w 11510518"/>
              <a:gd name="connsiteY5" fmla="*/ 1317975 h 5243803"/>
              <a:gd name="connsiteX6" fmla="*/ 7645018 w 11510518"/>
              <a:gd name="connsiteY6" fmla="*/ 1317975 h 5243803"/>
              <a:gd name="connsiteX7" fmla="*/ 7426276 w 11510518"/>
              <a:gd name="connsiteY7" fmla="*/ 4938495 h 5243803"/>
              <a:gd name="connsiteX8" fmla="*/ 6551312 w 11510518"/>
              <a:gd name="connsiteY8" fmla="*/ 4938495 h 5243803"/>
              <a:gd name="connsiteX9" fmla="*/ 6770052 w 11510518"/>
              <a:gd name="connsiteY9" fmla="*/ 1317975 h 5243803"/>
              <a:gd name="connsiteX10" fmla="*/ 9571900 w 11510518"/>
              <a:gd name="connsiteY10" fmla="*/ 1230114 h 5243803"/>
              <a:gd name="connsiteX11" fmla="*/ 10446866 w 11510518"/>
              <a:gd name="connsiteY11" fmla="*/ 1230114 h 5243803"/>
              <a:gd name="connsiteX12" fmla="*/ 10228124 w 11510518"/>
              <a:gd name="connsiteY12" fmla="*/ 4624956 h 5243803"/>
              <a:gd name="connsiteX13" fmla="*/ 9353160 w 11510518"/>
              <a:gd name="connsiteY13" fmla="*/ 4624956 h 5243803"/>
              <a:gd name="connsiteX14" fmla="*/ 9571900 w 11510518"/>
              <a:gd name="connsiteY14" fmla="*/ 1230114 h 5243803"/>
              <a:gd name="connsiteX15" fmla="*/ 10548520 w 11510518"/>
              <a:gd name="connsiteY15" fmla="*/ 1055433 h 5243803"/>
              <a:gd name="connsiteX16" fmla="*/ 11423484 w 11510518"/>
              <a:gd name="connsiteY16" fmla="*/ 1055433 h 5243803"/>
              <a:gd name="connsiteX17" fmla="*/ 11204744 w 11510518"/>
              <a:gd name="connsiteY17" fmla="*/ 4387212 h 5243803"/>
              <a:gd name="connsiteX18" fmla="*/ 10329778 w 11510518"/>
              <a:gd name="connsiteY18" fmla="*/ 4387212 h 5243803"/>
              <a:gd name="connsiteX19" fmla="*/ 10548520 w 11510518"/>
              <a:gd name="connsiteY19" fmla="*/ 1055433 h 5243803"/>
              <a:gd name="connsiteX20" fmla="*/ 218741 w 11510518"/>
              <a:gd name="connsiteY20" fmla="*/ 1013391 h 5243803"/>
              <a:gd name="connsiteX21" fmla="*/ 1093707 w 11510518"/>
              <a:gd name="connsiteY21" fmla="*/ 1013391 h 5243803"/>
              <a:gd name="connsiteX22" fmla="*/ 874966 w 11510518"/>
              <a:gd name="connsiteY22" fmla="*/ 5243804 h 5243803"/>
              <a:gd name="connsiteX23" fmla="*/ 0 w 11510518"/>
              <a:gd name="connsiteY23" fmla="*/ 5243804 h 5243803"/>
              <a:gd name="connsiteX24" fmla="*/ 218741 w 11510518"/>
              <a:gd name="connsiteY24" fmla="*/ 1013391 h 5243803"/>
              <a:gd name="connsiteX25" fmla="*/ 5858808 w 11510518"/>
              <a:gd name="connsiteY25" fmla="*/ 997415 h 5243803"/>
              <a:gd name="connsiteX26" fmla="*/ 6733772 w 11510518"/>
              <a:gd name="connsiteY26" fmla="*/ 997415 h 5243803"/>
              <a:gd name="connsiteX27" fmla="*/ 6515032 w 11510518"/>
              <a:gd name="connsiteY27" fmla="*/ 5016985 h 5243803"/>
              <a:gd name="connsiteX28" fmla="*/ 5640066 w 11510518"/>
              <a:gd name="connsiteY28" fmla="*/ 5016985 h 5243803"/>
              <a:gd name="connsiteX29" fmla="*/ 5858808 w 11510518"/>
              <a:gd name="connsiteY29" fmla="*/ 997415 h 5243803"/>
              <a:gd name="connsiteX30" fmla="*/ 3999742 w 11510518"/>
              <a:gd name="connsiteY30" fmla="*/ 981861 h 5243803"/>
              <a:gd name="connsiteX31" fmla="*/ 4874708 w 11510518"/>
              <a:gd name="connsiteY31" fmla="*/ 981861 h 5243803"/>
              <a:gd name="connsiteX32" fmla="*/ 4655966 w 11510518"/>
              <a:gd name="connsiteY32" fmla="*/ 4833902 h 5243803"/>
              <a:gd name="connsiteX33" fmla="*/ 3781001 w 11510518"/>
              <a:gd name="connsiteY33" fmla="*/ 4833902 h 5243803"/>
              <a:gd name="connsiteX34" fmla="*/ 3999742 w 11510518"/>
              <a:gd name="connsiteY34" fmla="*/ 981861 h 5243803"/>
              <a:gd name="connsiteX35" fmla="*/ 7710104 w 11510518"/>
              <a:gd name="connsiteY35" fmla="*/ 890419 h 5243803"/>
              <a:gd name="connsiteX36" fmla="*/ 8585068 w 11510518"/>
              <a:gd name="connsiteY36" fmla="*/ 890419 h 5243803"/>
              <a:gd name="connsiteX37" fmla="*/ 8366328 w 11510518"/>
              <a:gd name="connsiteY37" fmla="*/ 4779248 h 5243803"/>
              <a:gd name="connsiteX38" fmla="*/ 7491362 w 11510518"/>
              <a:gd name="connsiteY38" fmla="*/ 4779248 h 5243803"/>
              <a:gd name="connsiteX39" fmla="*/ 7710104 w 11510518"/>
              <a:gd name="connsiteY39" fmla="*/ 890419 h 5243803"/>
              <a:gd name="connsiteX40" fmla="*/ 8689454 w 11510518"/>
              <a:gd name="connsiteY40" fmla="*/ 798979 h 5243803"/>
              <a:gd name="connsiteX41" fmla="*/ 9564420 w 11510518"/>
              <a:gd name="connsiteY41" fmla="*/ 798979 h 5243803"/>
              <a:gd name="connsiteX42" fmla="*/ 9345678 w 11510518"/>
              <a:gd name="connsiteY42" fmla="*/ 3947498 h 5243803"/>
              <a:gd name="connsiteX43" fmla="*/ 8470712 w 11510518"/>
              <a:gd name="connsiteY43" fmla="*/ 3947498 h 5243803"/>
              <a:gd name="connsiteX44" fmla="*/ 8689454 w 11510518"/>
              <a:gd name="connsiteY44" fmla="*/ 798979 h 5243803"/>
              <a:gd name="connsiteX45" fmla="*/ 4968582 w 11510518"/>
              <a:gd name="connsiteY45" fmla="*/ 775647 h 5243803"/>
              <a:gd name="connsiteX46" fmla="*/ 5843548 w 11510518"/>
              <a:gd name="connsiteY46" fmla="*/ 775647 h 5243803"/>
              <a:gd name="connsiteX47" fmla="*/ 5624806 w 11510518"/>
              <a:gd name="connsiteY47" fmla="*/ 3960947 h 5243803"/>
              <a:gd name="connsiteX48" fmla="*/ 4749840 w 11510518"/>
              <a:gd name="connsiteY48" fmla="*/ 3960947 h 5243803"/>
              <a:gd name="connsiteX49" fmla="*/ 4968582 w 11510518"/>
              <a:gd name="connsiteY49" fmla="*/ 775647 h 5243803"/>
              <a:gd name="connsiteX50" fmla="*/ 2138142 w 11510518"/>
              <a:gd name="connsiteY50" fmla="*/ 535179 h 5243803"/>
              <a:gd name="connsiteX51" fmla="*/ 3013108 w 11510518"/>
              <a:gd name="connsiteY51" fmla="*/ 535179 h 5243803"/>
              <a:gd name="connsiteX52" fmla="*/ 2794367 w 11510518"/>
              <a:gd name="connsiteY52" fmla="*/ 5214272 h 5243803"/>
              <a:gd name="connsiteX53" fmla="*/ 1919401 w 11510518"/>
              <a:gd name="connsiteY53" fmla="*/ 5214272 h 5243803"/>
              <a:gd name="connsiteX54" fmla="*/ 2138142 w 11510518"/>
              <a:gd name="connsiteY54" fmla="*/ 535179 h 5243803"/>
              <a:gd name="connsiteX55" fmla="*/ 1211341 w 11510518"/>
              <a:gd name="connsiteY55" fmla="*/ 432695 h 5243803"/>
              <a:gd name="connsiteX56" fmla="*/ 2086307 w 11510518"/>
              <a:gd name="connsiteY56" fmla="*/ 432695 h 5243803"/>
              <a:gd name="connsiteX57" fmla="*/ 1867566 w 11510518"/>
              <a:gd name="connsiteY57" fmla="*/ 4527144 h 5243803"/>
              <a:gd name="connsiteX58" fmla="*/ 992600 w 11510518"/>
              <a:gd name="connsiteY58" fmla="*/ 4527144 h 5243803"/>
              <a:gd name="connsiteX59" fmla="*/ 1211341 w 11510518"/>
              <a:gd name="connsiteY59" fmla="*/ 432695 h 5243803"/>
              <a:gd name="connsiteX60" fmla="*/ 314048 w 11510518"/>
              <a:gd name="connsiteY60" fmla="*/ 0 h 5243803"/>
              <a:gd name="connsiteX61" fmla="*/ 11510518 w 11510518"/>
              <a:gd name="connsiteY61" fmla="*/ 0 h 5243803"/>
              <a:gd name="connsiteX62" fmla="*/ 11217910 w 11510518"/>
              <a:gd name="connsiteY62" fmla="*/ 4287255 h 5243803"/>
              <a:gd name="connsiteX63" fmla="*/ 11231984 w 11510518"/>
              <a:gd name="connsiteY63" fmla="*/ 4347674 h 5243803"/>
              <a:gd name="connsiteX64" fmla="*/ 11231984 w 11510518"/>
              <a:gd name="connsiteY64" fmla="*/ 4222638 h 5243803"/>
              <a:gd name="connsiteX65" fmla="*/ 11222008 w 11510518"/>
              <a:gd name="connsiteY65" fmla="*/ 4363612 h 5243803"/>
              <a:gd name="connsiteX66" fmla="*/ 11459752 w 11510518"/>
              <a:gd name="connsiteY66" fmla="*/ 357393 h 5243803"/>
              <a:gd name="connsiteX67" fmla="*/ 423776 w 11510518"/>
              <a:gd name="connsiteY67" fmla="*/ 377533 h 5243803"/>
              <a:gd name="connsiteX68" fmla="*/ 314048 w 11510518"/>
              <a:gd name="connsiteY68" fmla="*/ 0 h 5243803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423776 w 11510518"/>
              <a:gd name="connsiteY67" fmla="*/ 377533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1082411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06304"/>
              <a:gd name="connsiteY0" fmla="*/ 987974 h 4811109"/>
              <a:gd name="connsiteX1" fmla="*/ 3939909 w 11506304"/>
              <a:gd name="connsiteY1" fmla="*/ 987974 h 4811109"/>
              <a:gd name="connsiteX2" fmla="*/ 3721168 w 11506304"/>
              <a:gd name="connsiteY2" fmla="*/ 4608493 h 4811109"/>
              <a:gd name="connsiteX3" fmla="*/ 2846202 w 11506304"/>
              <a:gd name="connsiteY3" fmla="*/ 4608493 h 4811109"/>
              <a:gd name="connsiteX4" fmla="*/ 3064943 w 11506304"/>
              <a:gd name="connsiteY4" fmla="*/ 987974 h 4811109"/>
              <a:gd name="connsiteX5" fmla="*/ 6770052 w 11506304"/>
              <a:gd name="connsiteY5" fmla="*/ 885280 h 4811109"/>
              <a:gd name="connsiteX6" fmla="*/ 7645018 w 11506304"/>
              <a:gd name="connsiteY6" fmla="*/ 885280 h 4811109"/>
              <a:gd name="connsiteX7" fmla="*/ 7426276 w 11506304"/>
              <a:gd name="connsiteY7" fmla="*/ 4505800 h 4811109"/>
              <a:gd name="connsiteX8" fmla="*/ 6551312 w 11506304"/>
              <a:gd name="connsiteY8" fmla="*/ 4505800 h 4811109"/>
              <a:gd name="connsiteX9" fmla="*/ 6770052 w 11506304"/>
              <a:gd name="connsiteY9" fmla="*/ 885280 h 4811109"/>
              <a:gd name="connsiteX10" fmla="*/ 9571900 w 11506304"/>
              <a:gd name="connsiteY10" fmla="*/ 797419 h 4811109"/>
              <a:gd name="connsiteX11" fmla="*/ 10446866 w 11506304"/>
              <a:gd name="connsiteY11" fmla="*/ 797419 h 4811109"/>
              <a:gd name="connsiteX12" fmla="*/ 10228124 w 11506304"/>
              <a:gd name="connsiteY12" fmla="*/ 4192261 h 4811109"/>
              <a:gd name="connsiteX13" fmla="*/ 9353160 w 11506304"/>
              <a:gd name="connsiteY13" fmla="*/ 4192261 h 4811109"/>
              <a:gd name="connsiteX14" fmla="*/ 9571900 w 11506304"/>
              <a:gd name="connsiteY14" fmla="*/ 797419 h 4811109"/>
              <a:gd name="connsiteX15" fmla="*/ 10548520 w 11506304"/>
              <a:gd name="connsiteY15" fmla="*/ 622738 h 4811109"/>
              <a:gd name="connsiteX16" fmla="*/ 11423484 w 11506304"/>
              <a:gd name="connsiteY16" fmla="*/ 622738 h 4811109"/>
              <a:gd name="connsiteX17" fmla="*/ 11204744 w 11506304"/>
              <a:gd name="connsiteY17" fmla="*/ 3954517 h 4811109"/>
              <a:gd name="connsiteX18" fmla="*/ 10329778 w 11506304"/>
              <a:gd name="connsiteY18" fmla="*/ 3954517 h 4811109"/>
              <a:gd name="connsiteX19" fmla="*/ 10548520 w 11506304"/>
              <a:gd name="connsiteY19" fmla="*/ 622738 h 4811109"/>
              <a:gd name="connsiteX20" fmla="*/ 218741 w 11506304"/>
              <a:gd name="connsiteY20" fmla="*/ 580696 h 4811109"/>
              <a:gd name="connsiteX21" fmla="*/ 1093707 w 11506304"/>
              <a:gd name="connsiteY21" fmla="*/ 580696 h 4811109"/>
              <a:gd name="connsiteX22" fmla="*/ 874966 w 11506304"/>
              <a:gd name="connsiteY22" fmla="*/ 4811109 h 4811109"/>
              <a:gd name="connsiteX23" fmla="*/ 0 w 11506304"/>
              <a:gd name="connsiteY23" fmla="*/ 4811109 h 4811109"/>
              <a:gd name="connsiteX24" fmla="*/ 218741 w 11506304"/>
              <a:gd name="connsiteY24" fmla="*/ 580696 h 4811109"/>
              <a:gd name="connsiteX25" fmla="*/ 5858808 w 11506304"/>
              <a:gd name="connsiteY25" fmla="*/ 564720 h 4811109"/>
              <a:gd name="connsiteX26" fmla="*/ 6733772 w 11506304"/>
              <a:gd name="connsiteY26" fmla="*/ 564720 h 4811109"/>
              <a:gd name="connsiteX27" fmla="*/ 6515032 w 11506304"/>
              <a:gd name="connsiteY27" fmla="*/ 4584290 h 4811109"/>
              <a:gd name="connsiteX28" fmla="*/ 5640066 w 11506304"/>
              <a:gd name="connsiteY28" fmla="*/ 4584290 h 4811109"/>
              <a:gd name="connsiteX29" fmla="*/ 5858808 w 11506304"/>
              <a:gd name="connsiteY29" fmla="*/ 564720 h 4811109"/>
              <a:gd name="connsiteX30" fmla="*/ 3999742 w 11506304"/>
              <a:gd name="connsiteY30" fmla="*/ 549166 h 4811109"/>
              <a:gd name="connsiteX31" fmla="*/ 4874708 w 11506304"/>
              <a:gd name="connsiteY31" fmla="*/ 549166 h 4811109"/>
              <a:gd name="connsiteX32" fmla="*/ 4655966 w 11506304"/>
              <a:gd name="connsiteY32" fmla="*/ 4401207 h 4811109"/>
              <a:gd name="connsiteX33" fmla="*/ 3781001 w 11506304"/>
              <a:gd name="connsiteY33" fmla="*/ 4401207 h 4811109"/>
              <a:gd name="connsiteX34" fmla="*/ 3999742 w 11506304"/>
              <a:gd name="connsiteY34" fmla="*/ 549166 h 4811109"/>
              <a:gd name="connsiteX35" fmla="*/ 7710104 w 11506304"/>
              <a:gd name="connsiteY35" fmla="*/ 457724 h 4811109"/>
              <a:gd name="connsiteX36" fmla="*/ 8585068 w 11506304"/>
              <a:gd name="connsiteY36" fmla="*/ 457724 h 4811109"/>
              <a:gd name="connsiteX37" fmla="*/ 8366328 w 11506304"/>
              <a:gd name="connsiteY37" fmla="*/ 4346553 h 4811109"/>
              <a:gd name="connsiteX38" fmla="*/ 7491362 w 11506304"/>
              <a:gd name="connsiteY38" fmla="*/ 4346553 h 4811109"/>
              <a:gd name="connsiteX39" fmla="*/ 7710104 w 11506304"/>
              <a:gd name="connsiteY39" fmla="*/ 457724 h 4811109"/>
              <a:gd name="connsiteX40" fmla="*/ 8689454 w 11506304"/>
              <a:gd name="connsiteY40" fmla="*/ 366284 h 4811109"/>
              <a:gd name="connsiteX41" fmla="*/ 9564420 w 11506304"/>
              <a:gd name="connsiteY41" fmla="*/ 366284 h 4811109"/>
              <a:gd name="connsiteX42" fmla="*/ 9345678 w 11506304"/>
              <a:gd name="connsiteY42" fmla="*/ 3514803 h 4811109"/>
              <a:gd name="connsiteX43" fmla="*/ 8470712 w 11506304"/>
              <a:gd name="connsiteY43" fmla="*/ 3514803 h 4811109"/>
              <a:gd name="connsiteX44" fmla="*/ 8689454 w 11506304"/>
              <a:gd name="connsiteY44" fmla="*/ 366284 h 4811109"/>
              <a:gd name="connsiteX45" fmla="*/ 4968582 w 11506304"/>
              <a:gd name="connsiteY45" fmla="*/ 342952 h 4811109"/>
              <a:gd name="connsiteX46" fmla="*/ 5843548 w 11506304"/>
              <a:gd name="connsiteY46" fmla="*/ 342952 h 4811109"/>
              <a:gd name="connsiteX47" fmla="*/ 5624806 w 11506304"/>
              <a:gd name="connsiteY47" fmla="*/ 3528252 h 4811109"/>
              <a:gd name="connsiteX48" fmla="*/ 4749840 w 11506304"/>
              <a:gd name="connsiteY48" fmla="*/ 3528252 h 4811109"/>
              <a:gd name="connsiteX49" fmla="*/ 4968582 w 11506304"/>
              <a:gd name="connsiteY49" fmla="*/ 342952 h 4811109"/>
              <a:gd name="connsiteX50" fmla="*/ 2138142 w 11506304"/>
              <a:gd name="connsiteY50" fmla="*/ 102484 h 4811109"/>
              <a:gd name="connsiteX51" fmla="*/ 3013108 w 11506304"/>
              <a:gd name="connsiteY51" fmla="*/ 102484 h 4811109"/>
              <a:gd name="connsiteX52" fmla="*/ 2794367 w 11506304"/>
              <a:gd name="connsiteY52" fmla="*/ 4781577 h 4811109"/>
              <a:gd name="connsiteX53" fmla="*/ 1919401 w 11506304"/>
              <a:gd name="connsiteY53" fmla="*/ 4781577 h 4811109"/>
              <a:gd name="connsiteX54" fmla="*/ 2138142 w 11506304"/>
              <a:gd name="connsiteY54" fmla="*/ 102484 h 4811109"/>
              <a:gd name="connsiteX55" fmla="*/ 1211341 w 11506304"/>
              <a:gd name="connsiteY55" fmla="*/ 0 h 4811109"/>
              <a:gd name="connsiteX56" fmla="*/ 2086307 w 11506304"/>
              <a:gd name="connsiteY56" fmla="*/ 0 h 4811109"/>
              <a:gd name="connsiteX57" fmla="*/ 1867566 w 11506304"/>
              <a:gd name="connsiteY57" fmla="*/ 4094449 h 4811109"/>
              <a:gd name="connsiteX58" fmla="*/ 992600 w 11506304"/>
              <a:gd name="connsiteY58" fmla="*/ 4094449 h 4811109"/>
              <a:gd name="connsiteX59" fmla="*/ 1211341 w 11506304"/>
              <a:gd name="connsiteY59" fmla="*/ 0 h 4811109"/>
              <a:gd name="connsiteX60" fmla="*/ 11414864 w 11506304"/>
              <a:gd name="connsiteY60" fmla="*/ 695110 h 4811109"/>
              <a:gd name="connsiteX61" fmla="*/ 11419078 w 11506304"/>
              <a:gd name="connsiteY61" fmla="*/ 614552 h 4811109"/>
              <a:gd name="connsiteX62" fmla="*/ 11217910 w 11506304"/>
              <a:gd name="connsiteY62" fmla="*/ 3854560 h 4811109"/>
              <a:gd name="connsiteX63" fmla="*/ 11231984 w 11506304"/>
              <a:gd name="connsiteY63" fmla="*/ 3914979 h 4811109"/>
              <a:gd name="connsiteX64" fmla="*/ 11231984 w 11506304"/>
              <a:gd name="connsiteY64" fmla="*/ 3789943 h 4811109"/>
              <a:gd name="connsiteX65" fmla="*/ 11222008 w 11506304"/>
              <a:gd name="connsiteY65" fmla="*/ 3930917 h 4811109"/>
              <a:gd name="connsiteX66" fmla="*/ 11459752 w 11506304"/>
              <a:gd name="connsiteY66" fmla="*/ 649716 h 4811109"/>
              <a:gd name="connsiteX67" fmla="*/ 11506304 w 11506304"/>
              <a:gd name="connsiteY67" fmla="*/ 730273 h 4811109"/>
              <a:gd name="connsiteX68" fmla="*/ 11414864 w 11506304"/>
              <a:gd name="connsiteY68" fmla="*/ 695110 h 481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1506304" h="4811109">
                <a:moveTo>
                  <a:pt x="3064943" y="987974"/>
                </a:moveTo>
                <a:lnTo>
                  <a:pt x="3939909" y="987974"/>
                </a:lnTo>
                <a:lnTo>
                  <a:pt x="3721168" y="4608493"/>
                </a:lnTo>
                <a:lnTo>
                  <a:pt x="2846202" y="4608493"/>
                </a:lnTo>
                <a:lnTo>
                  <a:pt x="3064943" y="987974"/>
                </a:lnTo>
                <a:close/>
                <a:moveTo>
                  <a:pt x="6770052" y="885280"/>
                </a:moveTo>
                <a:lnTo>
                  <a:pt x="7645018" y="885280"/>
                </a:lnTo>
                <a:lnTo>
                  <a:pt x="7426276" y="4505800"/>
                </a:lnTo>
                <a:lnTo>
                  <a:pt x="6551312" y="4505800"/>
                </a:lnTo>
                <a:lnTo>
                  <a:pt x="6770052" y="885280"/>
                </a:lnTo>
                <a:close/>
                <a:moveTo>
                  <a:pt x="9571900" y="797419"/>
                </a:moveTo>
                <a:lnTo>
                  <a:pt x="10446866" y="797419"/>
                </a:lnTo>
                <a:lnTo>
                  <a:pt x="10228124" y="4192261"/>
                </a:lnTo>
                <a:lnTo>
                  <a:pt x="9353160" y="4192261"/>
                </a:lnTo>
                <a:lnTo>
                  <a:pt x="9571900" y="797419"/>
                </a:lnTo>
                <a:close/>
                <a:moveTo>
                  <a:pt x="10548520" y="622738"/>
                </a:moveTo>
                <a:lnTo>
                  <a:pt x="11423484" y="622738"/>
                </a:lnTo>
                <a:lnTo>
                  <a:pt x="11204744" y="3954517"/>
                </a:lnTo>
                <a:lnTo>
                  <a:pt x="10329778" y="3954517"/>
                </a:lnTo>
                <a:lnTo>
                  <a:pt x="10548520" y="622738"/>
                </a:lnTo>
                <a:close/>
                <a:moveTo>
                  <a:pt x="218741" y="580696"/>
                </a:moveTo>
                <a:lnTo>
                  <a:pt x="1093707" y="580696"/>
                </a:lnTo>
                <a:lnTo>
                  <a:pt x="874966" y="4811109"/>
                </a:lnTo>
                <a:lnTo>
                  <a:pt x="0" y="4811109"/>
                </a:lnTo>
                <a:lnTo>
                  <a:pt x="218741" y="580696"/>
                </a:lnTo>
                <a:close/>
                <a:moveTo>
                  <a:pt x="5858808" y="564720"/>
                </a:moveTo>
                <a:lnTo>
                  <a:pt x="6733772" y="564720"/>
                </a:lnTo>
                <a:lnTo>
                  <a:pt x="6515032" y="4584290"/>
                </a:lnTo>
                <a:lnTo>
                  <a:pt x="5640066" y="4584290"/>
                </a:lnTo>
                <a:lnTo>
                  <a:pt x="5858808" y="564720"/>
                </a:lnTo>
                <a:close/>
                <a:moveTo>
                  <a:pt x="3999742" y="549166"/>
                </a:moveTo>
                <a:lnTo>
                  <a:pt x="4874708" y="549166"/>
                </a:lnTo>
                <a:lnTo>
                  <a:pt x="4655966" y="4401207"/>
                </a:lnTo>
                <a:lnTo>
                  <a:pt x="3781001" y="4401207"/>
                </a:lnTo>
                <a:lnTo>
                  <a:pt x="3999742" y="549166"/>
                </a:lnTo>
                <a:close/>
                <a:moveTo>
                  <a:pt x="7710104" y="457724"/>
                </a:moveTo>
                <a:lnTo>
                  <a:pt x="8585068" y="457724"/>
                </a:lnTo>
                <a:lnTo>
                  <a:pt x="8366328" y="4346553"/>
                </a:lnTo>
                <a:lnTo>
                  <a:pt x="7491362" y="4346553"/>
                </a:lnTo>
                <a:lnTo>
                  <a:pt x="7710104" y="457724"/>
                </a:lnTo>
                <a:close/>
                <a:moveTo>
                  <a:pt x="8689454" y="366284"/>
                </a:moveTo>
                <a:lnTo>
                  <a:pt x="9564420" y="366284"/>
                </a:lnTo>
                <a:lnTo>
                  <a:pt x="9345678" y="3514803"/>
                </a:lnTo>
                <a:lnTo>
                  <a:pt x="8470712" y="3514803"/>
                </a:lnTo>
                <a:lnTo>
                  <a:pt x="8689454" y="366284"/>
                </a:lnTo>
                <a:close/>
                <a:moveTo>
                  <a:pt x="4968582" y="342952"/>
                </a:moveTo>
                <a:lnTo>
                  <a:pt x="5843548" y="342952"/>
                </a:lnTo>
                <a:lnTo>
                  <a:pt x="5624806" y="3528252"/>
                </a:lnTo>
                <a:lnTo>
                  <a:pt x="4749840" y="3528252"/>
                </a:lnTo>
                <a:lnTo>
                  <a:pt x="4968582" y="342952"/>
                </a:lnTo>
                <a:close/>
                <a:moveTo>
                  <a:pt x="2138142" y="102484"/>
                </a:moveTo>
                <a:lnTo>
                  <a:pt x="3013108" y="102484"/>
                </a:lnTo>
                <a:lnTo>
                  <a:pt x="2794367" y="4781577"/>
                </a:lnTo>
                <a:lnTo>
                  <a:pt x="1919401" y="4781577"/>
                </a:lnTo>
                <a:lnTo>
                  <a:pt x="2138142" y="102484"/>
                </a:lnTo>
                <a:close/>
                <a:moveTo>
                  <a:pt x="1211341" y="0"/>
                </a:moveTo>
                <a:lnTo>
                  <a:pt x="2086307" y="0"/>
                </a:lnTo>
                <a:lnTo>
                  <a:pt x="1867566" y="4094449"/>
                </a:lnTo>
                <a:lnTo>
                  <a:pt x="992600" y="4094449"/>
                </a:lnTo>
                <a:lnTo>
                  <a:pt x="1211341" y="0"/>
                </a:lnTo>
                <a:close/>
                <a:moveTo>
                  <a:pt x="11414864" y="695110"/>
                </a:moveTo>
                <a:cubicBezTo>
                  <a:pt x="11446749" y="762241"/>
                  <a:pt x="11387193" y="990487"/>
                  <a:pt x="11419078" y="614552"/>
                </a:cubicBezTo>
                <a:lnTo>
                  <a:pt x="11217910" y="3854560"/>
                </a:lnTo>
                <a:lnTo>
                  <a:pt x="11231984" y="3914979"/>
                </a:lnTo>
                <a:lnTo>
                  <a:pt x="11231984" y="3789943"/>
                </a:lnTo>
                <a:lnTo>
                  <a:pt x="11222008" y="3930917"/>
                </a:lnTo>
                <a:lnTo>
                  <a:pt x="11459752" y="649716"/>
                </a:lnTo>
                <a:lnTo>
                  <a:pt x="11506304" y="730273"/>
                </a:lnTo>
                <a:lnTo>
                  <a:pt x="11414864" y="695110"/>
                </a:lnTo>
                <a:close/>
              </a:path>
            </a:pathLst>
          </a:custGeom>
          <a:solidFill>
            <a:srgbClr val="789F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pic>
        <p:nvPicPr>
          <p:cNvPr id="4" name="图片 3">
            <a:hlinkHover r:id="rId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939046" y="507018"/>
            <a:ext cx="1093707" cy="3148519"/>
          </a:xfrm>
          <a:prstGeom prst="flowChartInputOutput">
            <a:avLst/>
          </a:prstGeom>
        </p:spPr>
      </p:pic>
      <p:pic>
        <p:nvPicPr>
          <p:cNvPr id="5" name="图片 4">
            <a:hlinkHover r:id="rId5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935312" y="598458"/>
            <a:ext cx="1093707" cy="3888829"/>
          </a:xfrm>
          <a:prstGeom prst="flowChartInputOutput">
            <a:avLst/>
          </a:prstGeom>
        </p:spPr>
      </p:pic>
      <p:pic>
        <p:nvPicPr>
          <p:cNvPr id="10" name="图片 9">
            <a:hlinkHover r:id="rId6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995261" y="1026014"/>
            <a:ext cx="1093707" cy="3620520"/>
          </a:xfrm>
          <a:prstGeom prst="flowChartInputOutput">
            <a:avLst/>
          </a:prstGeom>
        </p:spPr>
      </p:pic>
      <p:pic>
        <p:nvPicPr>
          <p:cNvPr id="11" name="图片 10">
            <a:hlinkHover r:id="rId7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6084016" y="705453"/>
            <a:ext cx="1093707" cy="4019571"/>
          </a:xfrm>
          <a:prstGeom prst="flowChartInputOutput">
            <a:avLst/>
          </a:prstGeom>
        </p:spPr>
      </p:pic>
      <p:pic>
        <p:nvPicPr>
          <p:cNvPr id="12" name="图片 11">
            <a:hlinkHover r:id="rId8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5193791" y="483685"/>
            <a:ext cx="1093707" cy="3185301"/>
          </a:xfrm>
          <a:prstGeom prst="flowChartInputOutput">
            <a:avLst/>
          </a:prstGeom>
        </p:spPr>
      </p:pic>
      <p:pic>
        <p:nvPicPr>
          <p:cNvPr id="13" name="图片 12">
            <a:hlinkHover r:id="rId9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4224951" y="689899"/>
            <a:ext cx="1093707" cy="3852042"/>
          </a:xfrm>
          <a:prstGeom prst="flowChartInputOutput">
            <a:avLst/>
          </a:prstGeom>
        </p:spPr>
      </p:pic>
      <p:pic>
        <p:nvPicPr>
          <p:cNvPr id="14" name="图片 13">
            <a:hlinkHover r:id="rId10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3290152" y="1128707"/>
            <a:ext cx="1093707" cy="3620520"/>
          </a:xfrm>
          <a:prstGeom prst="flowChartInputOutput">
            <a:avLst/>
          </a:prstGeom>
        </p:spPr>
      </p:pic>
      <p:pic>
        <p:nvPicPr>
          <p:cNvPr id="15" name="图片 14">
            <a:hlinkHover r:id="rId11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2363351" y="243217"/>
            <a:ext cx="1093707" cy="4679094"/>
          </a:xfrm>
          <a:prstGeom prst="flowChartInputOutput">
            <a:avLst/>
          </a:prstGeom>
        </p:spPr>
      </p:pic>
      <p:pic>
        <p:nvPicPr>
          <p:cNvPr id="16" name="图片 15">
            <a:hlinkHover r:id="rId1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1436550" y="140733"/>
            <a:ext cx="1093707" cy="4094450"/>
          </a:xfrm>
          <a:prstGeom prst="flowChartInputOutput">
            <a:avLst/>
          </a:prstGeom>
        </p:spPr>
      </p:pic>
      <p:pic>
        <p:nvPicPr>
          <p:cNvPr id="17" name="图片 16">
            <a:hlinkHover r:id="rId13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443950" y="721429"/>
            <a:ext cx="1093707" cy="4230414"/>
          </a:xfrm>
          <a:prstGeom prst="flowChartInputOutput">
            <a:avLst/>
          </a:prstGeom>
        </p:spPr>
      </p:pic>
      <p:pic>
        <p:nvPicPr>
          <p:cNvPr id="21" name="图片 20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498456" y="7274090"/>
            <a:ext cx="1093707" cy="3148519"/>
          </a:xfrm>
          <a:prstGeom prst="flowChartInputOutput">
            <a:avLst/>
          </a:prstGeom>
          <a:noFill/>
        </p:spPr>
      </p:pic>
      <p:pic>
        <p:nvPicPr>
          <p:cNvPr id="22" name="图片 21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519106" y="7365530"/>
            <a:ext cx="1093707" cy="3888829"/>
          </a:xfrm>
          <a:prstGeom prst="flowChartInputOutput">
            <a:avLst/>
          </a:prstGeom>
          <a:noFill/>
        </p:spPr>
      </p:pic>
      <p:pic>
        <p:nvPicPr>
          <p:cNvPr id="23" name="图片 22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579055" y="7793086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24" name="图片 2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6094526" y="706112"/>
            <a:ext cx="1093707" cy="4019571"/>
          </a:xfrm>
          <a:prstGeom prst="flowChartInputOutput">
            <a:avLst/>
          </a:prstGeom>
          <a:noFill/>
        </p:spPr>
      </p:pic>
      <p:pic>
        <p:nvPicPr>
          <p:cNvPr id="25" name="图片 2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4777585" y="7250757"/>
            <a:ext cx="1093707" cy="3185301"/>
          </a:xfrm>
          <a:prstGeom prst="flowChartInputOutput">
            <a:avLst/>
          </a:prstGeom>
          <a:noFill/>
        </p:spPr>
      </p:pic>
      <p:pic>
        <p:nvPicPr>
          <p:cNvPr id="26" name="图片 2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3808745" y="7456971"/>
            <a:ext cx="1093707" cy="3852042"/>
          </a:xfrm>
          <a:prstGeom prst="flowChartInputOutput">
            <a:avLst/>
          </a:prstGeom>
          <a:noFill/>
        </p:spPr>
      </p:pic>
      <p:pic>
        <p:nvPicPr>
          <p:cNvPr id="27" name="图片 2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2873946" y="7895779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105" name="图片 10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-983197" y="7895779"/>
            <a:ext cx="1093707" cy="4230414"/>
          </a:xfrm>
          <a:prstGeom prst="flowChartInputOutput">
            <a:avLst/>
          </a:prstGeom>
          <a:noFill/>
        </p:spPr>
      </p:pic>
      <p:pic>
        <p:nvPicPr>
          <p:cNvPr id="106" name="图片 10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321246" y="7149208"/>
            <a:ext cx="1093707" cy="4094450"/>
          </a:xfrm>
          <a:prstGeom prst="flowChartInputOutput">
            <a:avLst/>
          </a:prstGeom>
          <a:noFill/>
        </p:spPr>
      </p:pic>
      <p:pic>
        <p:nvPicPr>
          <p:cNvPr id="107" name="图片 10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1436549" y="7372047"/>
            <a:ext cx="1093707" cy="4679094"/>
          </a:xfrm>
          <a:prstGeom prst="flowChartInputOutput">
            <a:avLst/>
          </a:prstGeom>
          <a:noFill/>
        </p:spPr>
      </p:pic>
      <p:sp>
        <p:nvSpPr>
          <p:cNvPr id="108" name="文本框 107"/>
          <p:cNvSpPr txBox="1"/>
          <p:nvPr/>
        </p:nvSpPr>
        <p:spPr>
          <a:xfrm>
            <a:off x="585684" y="5342795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87474" y="467965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516683" y="5313448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43485" y="5151620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423820" y="4964212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-5-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374063" y="416517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14663" y="5139069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177723" y="504572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-8-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99185" y="490177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045309" y="4199315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-10-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927756" y="4774918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915200" y="4561244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-12-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9646524" y="1426183"/>
            <a:ext cx="2455854" cy="4691582"/>
          </a:xfrm>
          <a:prstGeom prst="parallelogram">
            <a:avLst>
              <a:gd name="adj" fmla="val 1464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983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394133" y="1297589"/>
            <a:ext cx="11506304" cy="4368835"/>
          </a:xfrm>
          <a:custGeom>
            <a:avLst/>
            <a:gdLst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6785188 w 12787526"/>
              <a:gd name="connsiteY4" fmla="*/ 1317975 h 7106767"/>
              <a:gd name="connsiteX5" fmla="*/ 7660154 w 12787526"/>
              <a:gd name="connsiteY5" fmla="*/ 1317975 h 7106767"/>
              <a:gd name="connsiteX6" fmla="*/ 7441412 w 12787526"/>
              <a:gd name="connsiteY6" fmla="*/ 4938495 h 7106767"/>
              <a:gd name="connsiteX7" fmla="*/ 6566448 w 12787526"/>
              <a:gd name="connsiteY7" fmla="*/ 4938495 h 7106767"/>
              <a:gd name="connsiteX8" fmla="*/ 9587036 w 12787526"/>
              <a:gd name="connsiteY8" fmla="*/ 1230114 h 7106767"/>
              <a:gd name="connsiteX9" fmla="*/ 10462002 w 12787526"/>
              <a:gd name="connsiteY9" fmla="*/ 1230114 h 7106767"/>
              <a:gd name="connsiteX10" fmla="*/ 10243260 w 12787526"/>
              <a:gd name="connsiteY10" fmla="*/ 4624956 h 7106767"/>
              <a:gd name="connsiteX11" fmla="*/ 9368296 w 12787526"/>
              <a:gd name="connsiteY11" fmla="*/ 4624956 h 7106767"/>
              <a:gd name="connsiteX12" fmla="*/ 10563656 w 12787526"/>
              <a:gd name="connsiteY12" fmla="*/ 1055433 h 7106767"/>
              <a:gd name="connsiteX13" fmla="*/ 11438620 w 12787526"/>
              <a:gd name="connsiteY13" fmla="*/ 1055433 h 7106767"/>
              <a:gd name="connsiteX14" fmla="*/ 11219880 w 12787526"/>
              <a:gd name="connsiteY14" fmla="*/ 4387212 h 7106767"/>
              <a:gd name="connsiteX15" fmla="*/ 10344914 w 12787526"/>
              <a:gd name="connsiteY15" fmla="*/ 4387212 h 7106767"/>
              <a:gd name="connsiteX16" fmla="*/ 233877 w 12787526"/>
              <a:gd name="connsiteY16" fmla="*/ 1013391 h 7106767"/>
              <a:gd name="connsiteX17" fmla="*/ 1108843 w 12787526"/>
              <a:gd name="connsiteY17" fmla="*/ 1013391 h 7106767"/>
              <a:gd name="connsiteX18" fmla="*/ 890102 w 12787526"/>
              <a:gd name="connsiteY18" fmla="*/ 5243804 h 7106767"/>
              <a:gd name="connsiteX19" fmla="*/ 15136 w 12787526"/>
              <a:gd name="connsiteY19" fmla="*/ 5243804 h 7106767"/>
              <a:gd name="connsiteX20" fmla="*/ 5873944 w 12787526"/>
              <a:gd name="connsiteY20" fmla="*/ 997415 h 7106767"/>
              <a:gd name="connsiteX21" fmla="*/ 6748908 w 12787526"/>
              <a:gd name="connsiteY21" fmla="*/ 997415 h 7106767"/>
              <a:gd name="connsiteX22" fmla="*/ 6530168 w 12787526"/>
              <a:gd name="connsiteY22" fmla="*/ 5016985 h 7106767"/>
              <a:gd name="connsiteX23" fmla="*/ 5655202 w 12787526"/>
              <a:gd name="connsiteY23" fmla="*/ 5016985 h 7106767"/>
              <a:gd name="connsiteX24" fmla="*/ 4014878 w 12787526"/>
              <a:gd name="connsiteY24" fmla="*/ 981861 h 7106767"/>
              <a:gd name="connsiteX25" fmla="*/ 4889844 w 12787526"/>
              <a:gd name="connsiteY25" fmla="*/ 981861 h 7106767"/>
              <a:gd name="connsiteX26" fmla="*/ 4671102 w 12787526"/>
              <a:gd name="connsiteY26" fmla="*/ 4833902 h 7106767"/>
              <a:gd name="connsiteX27" fmla="*/ 3796137 w 12787526"/>
              <a:gd name="connsiteY27" fmla="*/ 4833902 h 7106767"/>
              <a:gd name="connsiteX28" fmla="*/ 7725240 w 12787526"/>
              <a:gd name="connsiteY28" fmla="*/ 890419 h 7106767"/>
              <a:gd name="connsiteX29" fmla="*/ 8600204 w 12787526"/>
              <a:gd name="connsiteY29" fmla="*/ 890419 h 7106767"/>
              <a:gd name="connsiteX30" fmla="*/ 8381464 w 12787526"/>
              <a:gd name="connsiteY30" fmla="*/ 4779248 h 7106767"/>
              <a:gd name="connsiteX31" fmla="*/ 7506498 w 12787526"/>
              <a:gd name="connsiteY31" fmla="*/ 4779248 h 7106767"/>
              <a:gd name="connsiteX32" fmla="*/ 8704590 w 12787526"/>
              <a:gd name="connsiteY32" fmla="*/ 798979 h 7106767"/>
              <a:gd name="connsiteX33" fmla="*/ 9579556 w 12787526"/>
              <a:gd name="connsiteY33" fmla="*/ 798979 h 7106767"/>
              <a:gd name="connsiteX34" fmla="*/ 9360814 w 12787526"/>
              <a:gd name="connsiteY34" fmla="*/ 3947498 h 7106767"/>
              <a:gd name="connsiteX35" fmla="*/ 8485848 w 12787526"/>
              <a:gd name="connsiteY35" fmla="*/ 3947498 h 7106767"/>
              <a:gd name="connsiteX36" fmla="*/ 4983718 w 12787526"/>
              <a:gd name="connsiteY36" fmla="*/ 775647 h 7106767"/>
              <a:gd name="connsiteX37" fmla="*/ 5858684 w 12787526"/>
              <a:gd name="connsiteY37" fmla="*/ 775647 h 7106767"/>
              <a:gd name="connsiteX38" fmla="*/ 5639942 w 12787526"/>
              <a:gd name="connsiteY38" fmla="*/ 3960947 h 7106767"/>
              <a:gd name="connsiteX39" fmla="*/ 4764976 w 12787526"/>
              <a:gd name="connsiteY39" fmla="*/ 3960947 h 7106767"/>
              <a:gd name="connsiteX40" fmla="*/ 2153278 w 12787526"/>
              <a:gd name="connsiteY40" fmla="*/ 535179 h 7106767"/>
              <a:gd name="connsiteX41" fmla="*/ 3028244 w 12787526"/>
              <a:gd name="connsiteY41" fmla="*/ 535179 h 7106767"/>
              <a:gd name="connsiteX42" fmla="*/ 2809503 w 12787526"/>
              <a:gd name="connsiteY42" fmla="*/ 5214272 h 7106767"/>
              <a:gd name="connsiteX43" fmla="*/ 1934537 w 12787526"/>
              <a:gd name="connsiteY43" fmla="*/ 5214272 h 7106767"/>
              <a:gd name="connsiteX44" fmla="*/ 1226477 w 12787526"/>
              <a:gd name="connsiteY44" fmla="*/ 432695 h 7106767"/>
              <a:gd name="connsiteX45" fmla="*/ 2101443 w 12787526"/>
              <a:gd name="connsiteY45" fmla="*/ 432695 h 7106767"/>
              <a:gd name="connsiteX46" fmla="*/ 1882702 w 12787526"/>
              <a:gd name="connsiteY46" fmla="*/ 4527144 h 7106767"/>
              <a:gd name="connsiteX47" fmla="*/ 1007736 w 12787526"/>
              <a:gd name="connsiteY47" fmla="*/ 4527144 h 7106767"/>
              <a:gd name="connsiteX48" fmla="*/ 0 w 12787526"/>
              <a:gd name="connsiteY48" fmla="*/ 0 h 7106767"/>
              <a:gd name="connsiteX49" fmla="*/ 12787526 w 12787526"/>
              <a:gd name="connsiteY49" fmla="*/ 0 h 7106767"/>
              <a:gd name="connsiteX50" fmla="*/ 12787526 w 12787526"/>
              <a:gd name="connsiteY50" fmla="*/ 7106767 h 7106767"/>
              <a:gd name="connsiteX51" fmla="*/ 0 w 12787526"/>
              <a:gd name="connsiteY51" fmla="*/ 7106767 h 7106767"/>
              <a:gd name="connsiteX52" fmla="*/ 0 w 12787526"/>
              <a:gd name="connsiteY52" fmla="*/ 5954623 h 7106767"/>
              <a:gd name="connsiteX53" fmla="*/ 12517304 w 12787526"/>
              <a:gd name="connsiteY53" fmla="*/ 5954623 h 7106767"/>
              <a:gd name="connsiteX54" fmla="*/ 12517304 w 12787526"/>
              <a:gd name="connsiteY54" fmla="*/ 377533 h 7106767"/>
              <a:gd name="connsiteX55" fmla="*/ 0 w 12787526"/>
              <a:gd name="connsiteY55" fmla="*/ 377533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2787526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1127416 w 12787526"/>
              <a:gd name="connsiteY65" fmla="*/ 5914344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068454 w 11525654"/>
              <a:gd name="connsiteY62" fmla="*/ 6985931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141606 w 11525654"/>
              <a:gd name="connsiteY62" fmla="*/ 5978962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0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0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11192256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112280 w 11510518"/>
              <a:gd name="connsiteY65" fmla="*/ 5914344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231984 w 11510518"/>
              <a:gd name="connsiteY63" fmla="*/ 434767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243803"/>
              <a:gd name="connsiteX1" fmla="*/ 3939909 w 11510518"/>
              <a:gd name="connsiteY1" fmla="*/ 1420669 h 5243803"/>
              <a:gd name="connsiteX2" fmla="*/ 3721168 w 11510518"/>
              <a:gd name="connsiteY2" fmla="*/ 5041188 h 5243803"/>
              <a:gd name="connsiteX3" fmla="*/ 2846202 w 11510518"/>
              <a:gd name="connsiteY3" fmla="*/ 5041188 h 5243803"/>
              <a:gd name="connsiteX4" fmla="*/ 3064943 w 11510518"/>
              <a:gd name="connsiteY4" fmla="*/ 1420669 h 5243803"/>
              <a:gd name="connsiteX5" fmla="*/ 6770052 w 11510518"/>
              <a:gd name="connsiteY5" fmla="*/ 1317975 h 5243803"/>
              <a:gd name="connsiteX6" fmla="*/ 7645018 w 11510518"/>
              <a:gd name="connsiteY6" fmla="*/ 1317975 h 5243803"/>
              <a:gd name="connsiteX7" fmla="*/ 7426276 w 11510518"/>
              <a:gd name="connsiteY7" fmla="*/ 4938495 h 5243803"/>
              <a:gd name="connsiteX8" fmla="*/ 6551312 w 11510518"/>
              <a:gd name="connsiteY8" fmla="*/ 4938495 h 5243803"/>
              <a:gd name="connsiteX9" fmla="*/ 6770052 w 11510518"/>
              <a:gd name="connsiteY9" fmla="*/ 1317975 h 5243803"/>
              <a:gd name="connsiteX10" fmla="*/ 9571900 w 11510518"/>
              <a:gd name="connsiteY10" fmla="*/ 1230114 h 5243803"/>
              <a:gd name="connsiteX11" fmla="*/ 10446866 w 11510518"/>
              <a:gd name="connsiteY11" fmla="*/ 1230114 h 5243803"/>
              <a:gd name="connsiteX12" fmla="*/ 10228124 w 11510518"/>
              <a:gd name="connsiteY12" fmla="*/ 4624956 h 5243803"/>
              <a:gd name="connsiteX13" fmla="*/ 9353160 w 11510518"/>
              <a:gd name="connsiteY13" fmla="*/ 4624956 h 5243803"/>
              <a:gd name="connsiteX14" fmla="*/ 9571900 w 11510518"/>
              <a:gd name="connsiteY14" fmla="*/ 1230114 h 5243803"/>
              <a:gd name="connsiteX15" fmla="*/ 10548520 w 11510518"/>
              <a:gd name="connsiteY15" fmla="*/ 1055433 h 5243803"/>
              <a:gd name="connsiteX16" fmla="*/ 11423484 w 11510518"/>
              <a:gd name="connsiteY16" fmla="*/ 1055433 h 5243803"/>
              <a:gd name="connsiteX17" fmla="*/ 11204744 w 11510518"/>
              <a:gd name="connsiteY17" fmla="*/ 4387212 h 5243803"/>
              <a:gd name="connsiteX18" fmla="*/ 10329778 w 11510518"/>
              <a:gd name="connsiteY18" fmla="*/ 4387212 h 5243803"/>
              <a:gd name="connsiteX19" fmla="*/ 10548520 w 11510518"/>
              <a:gd name="connsiteY19" fmla="*/ 1055433 h 5243803"/>
              <a:gd name="connsiteX20" fmla="*/ 218741 w 11510518"/>
              <a:gd name="connsiteY20" fmla="*/ 1013391 h 5243803"/>
              <a:gd name="connsiteX21" fmla="*/ 1093707 w 11510518"/>
              <a:gd name="connsiteY21" fmla="*/ 1013391 h 5243803"/>
              <a:gd name="connsiteX22" fmla="*/ 874966 w 11510518"/>
              <a:gd name="connsiteY22" fmla="*/ 5243804 h 5243803"/>
              <a:gd name="connsiteX23" fmla="*/ 0 w 11510518"/>
              <a:gd name="connsiteY23" fmla="*/ 5243804 h 5243803"/>
              <a:gd name="connsiteX24" fmla="*/ 218741 w 11510518"/>
              <a:gd name="connsiteY24" fmla="*/ 1013391 h 5243803"/>
              <a:gd name="connsiteX25" fmla="*/ 5858808 w 11510518"/>
              <a:gd name="connsiteY25" fmla="*/ 997415 h 5243803"/>
              <a:gd name="connsiteX26" fmla="*/ 6733772 w 11510518"/>
              <a:gd name="connsiteY26" fmla="*/ 997415 h 5243803"/>
              <a:gd name="connsiteX27" fmla="*/ 6515032 w 11510518"/>
              <a:gd name="connsiteY27" fmla="*/ 5016985 h 5243803"/>
              <a:gd name="connsiteX28" fmla="*/ 5640066 w 11510518"/>
              <a:gd name="connsiteY28" fmla="*/ 5016985 h 5243803"/>
              <a:gd name="connsiteX29" fmla="*/ 5858808 w 11510518"/>
              <a:gd name="connsiteY29" fmla="*/ 997415 h 5243803"/>
              <a:gd name="connsiteX30" fmla="*/ 3999742 w 11510518"/>
              <a:gd name="connsiteY30" fmla="*/ 981861 h 5243803"/>
              <a:gd name="connsiteX31" fmla="*/ 4874708 w 11510518"/>
              <a:gd name="connsiteY31" fmla="*/ 981861 h 5243803"/>
              <a:gd name="connsiteX32" fmla="*/ 4655966 w 11510518"/>
              <a:gd name="connsiteY32" fmla="*/ 4833902 h 5243803"/>
              <a:gd name="connsiteX33" fmla="*/ 3781001 w 11510518"/>
              <a:gd name="connsiteY33" fmla="*/ 4833902 h 5243803"/>
              <a:gd name="connsiteX34" fmla="*/ 3999742 w 11510518"/>
              <a:gd name="connsiteY34" fmla="*/ 981861 h 5243803"/>
              <a:gd name="connsiteX35" fmla="*/ 7710104 w 11510518"/>
              <a:gd name="connsiteY35" fmla="*/ 890419 h 5243803"/>
              <a:gd name="connsiteX36" fmla="*/ 8585068 w 11510518"/>
              <a:gd name="connsiteY36" fmla="*/ 890419 h 5243803"/>
              <a:gd name="connsiteX37" fmla="*/ 8366328 w 11510518"/>
              <a:gd name="connsiteY37" fmla="*/ 4779248 h 5243803"/>
              <a:gd name="connsiteX38" fmla="*/ 7491362 w 11510518"/>
              <a:gd name="connsiteY38" fmla="*/ 4779248 h 5243803"/>
              <a:gd name="connsiteX39" fmla="*/ 7710104 w 11510518"/>
              <a:gd name="connsiteY39" fmla="*/ 890419 h 5243803"/>
              <a:gd name="connsiteX40" fmla="*/ 8689454 w 11510518"/>
              <a:gd name="connsiteY40" fmla="*/ 798979 h 5243803"/>
              <a:gd name="connsiteX41" fmla="*/ 9564420 w 11510518"/>
              <a:gd name="connsiteY41" fmla="*/ 798979 h 5243803"/>
              <a:gd name="connsiteX42" fmla="*/ 9345678 w 11510518"/>
              <a:gd name="connsiteY42" fmla="*/ 3947498 h 5243803"/>
              <a:gd name="connsiteX43" fmla="*/ 8470712 w 11510518"/>
              <a:gd name="connsiteY43" fmla="*/ 3947498 h 5243803"/>
              <a:gd name="connsiteX44" fmla="*/ 8689454 w 11510518"/>
              <a:gd name="connsiteY44" fmla="*/ 798979 h 5243803"/>
              <a:gd name="connsiteX45" fmla="*/ 4968582 w 11510518"/>
              <a:gd name="connsiteY45" fmla="*/ 775647 h 5243803"/>
              <a:gd name="connsiteX46" fmla="*/ 5843548 w 11510518"/>
              <a:gd name="connsiteY46" fmla="*/ 775647 h 5243803"/>
              <a:gd name="connsiteX47" fmla="*/ 5624806 w 11510518"/>
              <a:gd name="connsiteY47" fmla="*/ 3960947 h 5243803"/>
              <a:gd name="connsiteX48" fmla="*/ 4749840 w 11510518"/>
              <a:gd name="connsiteY48" fmla="*/ 3960947 h 5243803"/>
              <a:gd name="connsiteX49" fmla="*/ 4968582 w 11510518"/>
              <a:gd name="connsiteY49" fmla="*/ 775647 h 5243803"/>
              <a:gd name="connsiteX50" fmla="*/ 2138142 w 11510518"/>
              <a:gd name="connsiteY50" fmla="*/ 535179 h 5243803"/>
              <a:gd name="connsiteX51" fmla="*/ 3013108 w 11510518"/>
              <a:gd name="connsiteY51" fmla="*/ 535179 h 5243803"/>
              <a:gd name="connsiteX52" fmla="*/ 2794367 w 11510518"/>
              <a:gd name="connsiteY52" fmla="*/ 5214272 h 5243803"/>
              <a:gd name="connsiteX53" fmla="*/ 1919401 w 11510518"/>
              <a:gd name="connsiteY53" fmla="*/ 5214272 h 5243803"/>
              <a:gd name="connsiteX54" fmla="*/ 2138142 w 11510518"/>
              <a:gd name="connsiteY54" fmla="*/ 535179 h 5243803"/>
              <a:gd name="connsiteX55" fmla="*/ 1211341 w 11510518"/>
              <a:gd name="connsiteY55" fmla="*/ 432695 h 5243803"/>
              <a:gd name="connsiteX56" fmla="*/ 2086307 w 11510518"/>
              <a:gd name="connsiteY56" fmla="*/ 432695 h 5243803"/>
              <a:gd name="connsiteX57" fmla="*/ 1867566 w 11510518"/>
              <a:gd name="connsiteY57" fmla="*/ 4527144 h 5243803"/>
              <a:gd name="connsiteX58" fmla="*/ 992600 w 11510518"/>
              <a:gd name="connsiteY58" fmla="*/ 4527144 h 5243803"/>
              <a:gd name="connsiteX59" fmla="*/ 1211341 w 11510518"/>
              <a:gd name="connsiteY59" fmla="*/ 432695 h 5243803"/>
              <a:gd name="connsiteX60" fmla="*/ 314048 w 11510518"/>
              <a:gd name="connsiteY60" fmla="*/ 0 h 5243803"/>
              <a:gd name="connsiteX61" fmla="*/ 11510518 w 11510518"/>
              <a:gd name="connsiteY61" fmla="*/ 0 h 5243803"/>
              <a:gd name="connsiteX62" fmla="*/ 11217910 w 11510518"/>
              <a:gd name="connsiteY62" fmla="*/ 4287255 h 5243803"/>
              <a:gd name="connsiteX63" fmla="*/ 11231984 w 11510518"/>
              <a:gd name="connsiteY63" fmla="*/ 4347674 h 5243803"/>
              <a:gd name="connsiteX64" fmla="*/ 11231984 w 11510518"/>
              <a:gd name="connsiteY64" fmla="*/ 4222638 h 5243803"/>
              <a:gd name="connsiteX65" fmla="*/ 11222008 w 11510518"/>
              <a:gd name="connsiteY65" fmla="*/ 4363612 h 5243803"/>
              <a:gd name="connsiteX66" fmla="*/ 11459752 w 11510518"/>
              <a:gd name="connsiteY66" fmla="*/ 357393 h 5243803"/>
              <a:gd name="connsiteX67" fmla="*/ 423776 w 11510518"/>
              <a:gd name="connsiteY67" fmla="*/ 377533 h 5243803"/>
              <a:gd name="connsiteX68" fmla="*/ 314048 w 11510518"/>
              <a:gd name="connsiteY68" fmla="*/ 0 h 5243803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423776 w 11510518"/>
              <a:gd name="connsiteY67" fmla="*/ 377533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1082411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06304"/>
              <a:gd name="connsiteY0" fmla="*/ 987974 h 4811109"/>
              <a:gd name="connsiteX1" fmla="*/ 3939909 w 11506304"/>
              <a:gd name="connsiteY1" fmla="*/ 987974 h 4811109"/>
              <a:gd name="connsiteX2" fmla="*/ 3721168 w 11506304"/>
              <a:gd name="connsiteY2" fmla="*/ 4608493 h 4811109"/>
              <a:gd name="connsiteX3" fmla="*/ 2846202 w 11506304"/>
              <a:gd name="connsiteY3" fmla="*/ 4608493 h 4811109"/>
              <a:gd name="connsiteX4" fmla="*/ 3064943 w 11506304"/>
              <a:gd name="connsiteY4" fmla="*/ 987974 h 4811109"/>
              <a:gd name="connsiteX5" fmla="*/ 6770052 w 11506304"/>
              <a:gd name="connsiteY5" fmla="*/ 885280 h 4811109"/>
              <a:gd name="connsiteX6" fmla="*/ 7645018 w 11506304"/>
              <a:gd name="connsiteY6" fmla="*/ 885280 h 4811109"/>
              <a:gd name="connsiteX7" fmla="*/ 7426276 w 11506304"/>
              <a:gd name="connsiteY7" fmla="*/ 4505800 h 4811109"/>
              <a:gd name="connsiteX8" fmla="*/ 6551312 w 11506304"/>
              <a:gd name="connsiteY8" fmla="*/ 4505800 h 4811109"/>
              <a:gd name="connsiteX9" fmla="*/ 6770052 w 11506304"/>
              <a:gd name="connsiteY9" fmla="*/ 885280 h 4811109"/>
              <a:gd name="connsiteX10" fmla="*/ 9571900 w 11506304"/>
              <a:gd name="connsiteY10" fmla="*/ 797419 h 4811109"/>
              <a:gd name="connsiteX11" fmla="*/ 10446866 w 11506304"/>
              <a:gd name="connsiteY11" fmla="*/ 797419 h 4811109"/>
              <a:gd name="connsiteX12" fmla="*/ 10228124 w 11506304"/>
              <a:gd name="connsiteY12" fmla="*/ 4192261 h 4811109"/>
              <a:gd name="connsiteX13" fmla="*/ 9353160 w 11506304"/>
              <a:gd name="connsiteY13" fmla="*/ 4192261 h 4811109"/>
              <a:gd name="connsiteX14" fmla="*/ 9571900 w 11506304"/>
              <a:gd name="connsiteY14" fmla="*/ 797419 h 4811109"/>
              <a:gd name="connsiteX15" fmla="*/ 10548520 w 11506304"/>
              <a:gd name="connsiteY15" fmla="*/ 622738 h 4811109"/>
              <a:gd name="connsiteX16" fmla="*/ 11423484 w 11506304"/>
              <a:gd name="connsiteY16" fmla="*/ 622738 h 4811109"/>
              <a:gd name="connsiteX17" fmla="*/ 11204744 w 11506304"/>
              <a:gd name="connsiteY17" fmla="*/ 3954517 h 4811109"/>
              <a:gd name="connsiteX18" fmla="*/ 10329778 w 11506304"/>
              <a:gd name="connsiteY18" fmla="*/ 3954517 h 4811109"/>
              <a:gd name="connsiteX19" fmla="*/ 10548520 w 11506304"/>
              <a:gd name="connsiteY19" fmla="*/ 622738 h 4811109"/>
              <a:gd name="connsiteX20" fmla="*/ 218741 w 11506304"/>
              <a:gd name="connsiteY20" fmla="*/ 580696 h 4811109"/>
              <a:gd name="connsiteX21" fmla="*/ 1093707 w 11506304"/>
              <a:gd name="connsiteY21" fmla="*/ 580696 h 4811109"/>
              <a:gd name="connsiteX22" fmla="*/ 874966 w 11506304"/>
              <a:gd name="connsiteY22" fmla="*/ 4811109 h 4811109"/>
              <a:gd name="connsiteX23" fmla="*/ 0 w 11506304"/>
              <a:gd name="connsiteY23" fmla="*/ 4811109 h 4811109"/>
              <a:gd name="connsiteX24" fmla="*/ 218741 w 11506304"/>
              <a:gd name="connsiteY24" fmla="*/ 580696 h 4811109"/>
              <a:gd name="connsiteX25" fmla="*/ 5858808 w 11506304"/>
              <a:gd name="connsiteY25" fmla="*/ 564720 h 4811109"/>
              <a:gd name="connsiteX26" fmla="*/ 6733772 w 11506304"/>
              <a:gd name="connsiteY26" fmla="*/ 564720 h 4811109"/>
              <a:gd name="connsiteX27" fmla="*/ 6515032 w 11506304"/>
              <a:gd name="connsiteY27" fmla="*/ 4584290 h 4811109"/>
              <a:gd name="connsiteX28" fmla="*/ 5640066 w 11506304"/>
              <a:gd name="connsiteY28" fmla="*/ 4584290 h 4811109"/>
              <a:gd name="connsiteX29" fmla="*/ 5858808 w 11506304"/>
              <a:gd name="connsiteY29" fmla="*/ 564720 h 4811109"/>
              <a:gd name="connsiteX30" fmla="*/ 3999742 w 11506304"/>
              <a:gd name="connsiteY30" fmla="*/ 549166 h 4811109"/>
              <a:gd name="connsiteX31" fmla="*/ 4874708 w 11506304"/>
              <a:gd name="connsiteY31" fmla="*/ 549166 h 4811109"/>
              <a:gd name="connsiteX32" fmla="*/ 4655966 w 11506304"/>
              <a:gd name="connsiteY32" fmla="*/ 4401207 h 4811109"/>
              <a:gd name="connsiteX33" fmla="*/ 3781001 w 11506304"/>
              <a:gd name="connsiteY33" fmla="*/ 4401207 h 4811109"/>
              <a:gd name="connsiteX34" fmla="*/ 3999742 w 11506304"/>
              <a:gd name="connsiteY34" fmla="*/ 549166 h 4811109"/>
              <a:gd name="connsiteX35" fmla="*/ 7710104 w 11506304"/>
              <a:gd name="connsiteY35" fmla="*/ 457724 h 4811109"/>
              <a:gd name="connsiteX36" fmla="*/ 8585068 w 11506304"/>
              <a:gd name="connsiteY36" fmla="*/ 457724 h 4811109"/>
              <a:gd name="connsiteX37" fmla="*/ 8366328 w 11506304"/>
              <a:gd name="connsiteY37" fmla="*/ 4346553 h 4811109"/>
              <a:gd name="connsiteX38" fmla="*/ 7491362 w 11506304"/>
              <a:gd name="connsiteY38" fmla="*/ 4346553 h 4811109"/>
              <a:gd name="connsiteX39" fmla="*/ 7710104 w 11506304"/>
              <a:gd name="connsiteY39" fmla="*/ 457724 h 4811109"/>
              <a:gd name="connsiteX40" fmla="*/ 8689454 w 11506304"/>
              <a:gd name="connsiteY40" fmla="*/ 366284 h 4811109"/>
              <a:gd name="connsiteX41" fmla="*/ 9564420 w 11506304"/>
              <a:gd name="connsiteY41" fmla="*/ 366284 h 4811109"/>
              <a:gd name="connsiteX42" fmla="*/ 9345678 w 11506304"/>
              <a:gd name="connsiteY42" fmla="*/ 3514803 h 4811109"/>
              <a:gd name="connsiteX43" fmla="*/ 8470712 w 11506304"/>
              <a:gd name="connsiteY43" fmla="*/ 3514803 h 4811109"/>
              <a:gd name="connsiteX44" fmla="*/ 8689454 w 11506304"/>
              <a:gd name="connsiteY44" fmla="*/ 366284 h 4811109"/>
              <a:gd name="connsiteX45" fmla="*/ 4968582 w 11506304"/>
              <a:gd name="connsiteY45" fmla="*/ 342952 h 4811109"/>
              <a:gd name="connsiteX46" fmla="*/ 5843548 w 11506304"/>
              <a:gd name="connsiteY46" fmla="*/ 342952 h 4811109"/>
              <a:gd name="connsiteX47" fmla="*/ 5624806 w 11506304"/>
              <a:gd name="connsiteY47" fmla="*/ 3528252 h 4811109"/>
              <a:gd name="connsiteX48" fmla="*/ 4749840 w 11506304"/>
              <a:gd name="connsiteY48" fmla="*/ 3528252 h 4811109"/>
              <a:gd name="connsiteX49" fmla="*/ 4968582 w 11506304"/>
              <a:gd name="connsiteY49" fmla="*/ 342952 h 4811109"/>
              <a:gd name="connsiteX50" fmla="*/ 2138142 w 11506304"/>
              <a:gd name="connsiteY50" fmla="*/ 102484 h 4811109"/>
              <a:gd name="connsiteX51" fmla="*/ 3013108 w 11506304"/>
              <a:gd name="connsiteY51" fmla="*/ 102484 h 4811109"/>
              <a:gd name="connsiteX52" fmla="*/ 2794367 w 11506304"/>
              <a:gd name="connsiteY52" fmla="*/ 4781577 h 4811109"/>
              <a:gd name="connsiteX53" fmla="*/ 1919401 w 11506304"/>
              <a:gd name="connsiteY53" fmla="*/ 4781577 h 4811109"/>
              <a:gd name="connsiteX54" fmla="*/ 2138142 w 11506304"/>
              <a:gd name="connsiteY54" fmla="*/ 102484 h 4811109"/>
              <a:gd name="connsiteX55" fmla="*/ 1211341 w 11506304"/>
              <a:gd name="connsiteY55" fmla="*/ 0 h 4811109"/>
              <a:gd name="connsiteX56" fmla="*/ 2086307 w 11506304"/>
              <a:gd name="connsiteY56" fmla="*/ 0 h 4811109"/>
              <a:gd name="connsiteX57" fmla="*/ 1867566 w 11506304"/>
              <a:gd name="connsiteY57" fmla="*/ 4094449 h 4811109"/>
              <a:gd name="connsiteX58" fmla="*/ 992600 w 11506304"/>
              <a:gd name="connsiteY58" fmla="*/ 4094449 h 4811109"/>
              <a:gd name="connsiteX59" fmla="*/ 1211341 w 11506304"/>
              <a:gd name="connsiteY59" fmla="*/ 0 h 4811109"/>
              <a:gd name="connsiteX60" fmla="*/ 11414864 w 11506304"/>
              <a:gd name="connsiteY60" fmla="*/ 695110 h 4811109"/>
              <a:gd name="connsiteX61" fmla="*/ 11419078 w 11506304"/>
              <a:gd name="connsiteY61" fmla="*/ 614552 h 4811109"/>
              <a:gd name="connsiteX62" fmla="*/ 11217910 w 11506304"/>
              <a:gd name="connsiteY62" fmla="*/ 3854560 h 4811109"/>
              <a:gd name="connsiteX63" fmla="*/ 11231984 w 11506304"/>
              <a:gd name="connsiteY63" fmla="*/ 3914979 h 4811109"/>
              <a:gd name="connsiteX64" fmla="*/ 11231984 w 11506304"/>
              <a:gd name="connsiteY64" fmla="*/ 3789943 h 4811109"/>
              <a:gd name="connsiteX65" fmla="*/ 11222008 w 11506304"/>
              <a:gd name="connsiteY65" fmla="*/ 3930917 h 4811109"/>
              <a:gd name="connsiteX66" fmla="*/ 11459752 w 11506304"/>
              <a:gd name="connsiteY66" fmla="*/ 649716 h 4811109"/>
              <a:gd name="connsiteX67" fmla="*/ 11506304 w 11506304"/>
              <a:gd name="connsiteY67" fmla="*/ 730273 h 4811109"/>
              <a:gd name="connsiteX68" fmla="*/ 11414864 w 11506304"/>
              <a:gd name="connsiteY68" fmla="*/ 695110 h 481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1506304" h="4811109">
                <a:moveTo>
                  <a:pt x="3064943" y="987974"/>
                </a:moveTo>
                <a:lnTo>
                  <a:pt x="3939909" y="987974"/>
                </a:lnTo>
                <a:lnTo>
                  <a:pt x="3721168" y="4608493"/>
                </a:lnTo>
                <a:lnTo>
                  <a:pt x="2846202" y="4608493"/>
                </a:lnTo>
                <a:lnTo>
                  <a:pt x="3064943" y="987974"/>
                </a:lnTo>
                <a:close/>
                <a:moveTo>
                  <a:pt x="6770052" y="885280"/>
                </a:moveTo>
                <a:lnTo>
                  <a:pt x="7645018" y="885280"/>
                </a:lnTo>
                <a:lnTo>
                  <a:pt x="7426276" y="4505800"/>
                </a:lnTo>
                <a:lnTo>
                  <a:pt x="6551312" y="4505800"/>
                </a:lnTo>
                <a:lnTo>
                  <a:pt x="6770052" y="885280"/>
                </a:lnTo>
                <a:close/>
                <a:moveTo>
                  <a:pt x="9571900" y="797419"/>
                </a:moveTo>
                <a:lnTo>
                  <a:pt x="10446866" y="797419"/>
                </a:lnTo>
                <a:lnTo>
                  <a:pt x="10228124" y="4192261"/>
                </a:lnTo>
                <a:lnTo>
                  <a:pt x="9353160" y="4192261"/>
                </a:lnTo>
                <a:lnTo>
                  <a:pt x="9571900" y="797419"/>
                </a:lnTo>
                <a:close/>
                <a:moveTo>
                  <a:pt x="10548520" y="622738"/>
                </a:moveTo>
                <a:lnTo>
                  <a:pt x="11423484" y="622738"/>
                </a:lnTo>
                <a:lnTo>
                  <a:pt x="11204744" y="3954517"/>
                </a:lnTo>
                <a:lnTo>
                  <a:pt x="10329778" y="3954517"/>
                </a:lnTo>
                <a:lnTo>
                  <a:pt x="10548520" y="622738"/>
                </a:lnTo>
                <a:close/>
                <a:moveTo>
                  <a:pt x="218741" y="580696"/>
                </a:moveTo>
                <a:lnTo>
                  <a:pt x="1093707" y="580696"/>
                </a:lnTo>
                <a:lnTo>
                  <a:pt x="874966" y="4811109"/>
                </a:lnTo>
                <a:lnTo>
                  <a:pt x="0" y="4811109"/>
                </a:lnTo>
                <a:lnTo>
                  <a:pt x="218741" y="580696"/>
                </a:lnTo>
                <a:close/>
                <a:moveTo>
                  <a:pt x="5858808" y="564720"/>
                </a:moveTo>
                <a:lnTo>
                  <a:pt x="6733772" y="564720"/>
                </a:lnTo>
                <a:lnTo>
                  <a:pt x="6515032" y="4584290"/>
                </a:lnTo>
                <a:lnTo>
                  <a:pt x="5640066" y="4584290"/>
                </a:lnTo>
                <a:lnTo>
                  <a:pt x="5858808" y="564720"/>
                </a:lnTo>
                <a:close/>
                <a:moveTo>
                  <a:pt x="3999742" y="549166"/>
                </a:moveTo>
                <a:lnTo>
                  <a:pt x="4874708" y="549166"/>
                </a:lnTo>
                <a:lnTo>
                  <a:pt x="4655966" y="4401207"/>
                </a:lnTo>
                <a:lnTo>
                  <a:pt x="3781001" y="4401207"/>
                </a:lnTo>
                <a:lnTo>
                  <a:pt x="3999742" y="549166"/>
                </a:lnTo>
                <a:close/>
                <a:moveTo>
                  <a:pt x="7710104" y="457724"/>
                </a:moveTo>
                <a:lnTo>
                  <a:pt x="8585068" y="457724"/>
                </a:lnTo>
                <a:lnTo>
                  <a:pt x="8366328" y="4346553"/>
                </a:lnTo>
                <a:lnTo>
                  <a:pt x="7491362" y="4346553"/>
                </a:lnTo>
                <a:lnTo>
                  <a:pt x="7710104" y="457724"/>
                </a:lnTo>
                <a:close/>
                <a:moveTo>
                  <a:pt x="8689454" y="366284"/>
                </a:moveTo>
                <a:lnTo>
                  <a:pt x="9564420" y="366284"/>
                </a:lnTo>
                <a:lnTo>
                  <a:pt x="9345678" y="3514803"/>
                </a:lnTo>
                <a:lnTo>
                  <a:pt x="8470712" y="3514803"/>
                </a:lnTo>
                <a:lnTo>
                  <a:pt x="8689454" y="366284"/>
                </a:lnTo>
                <a:close/>
                <a:moveTo>
                  <a:pt x="4968582" y="342952"/>
                </a:moveTo>
                <a:lnTo>
                  <a:pt x="5843548" y="342952"/>
                </a:lnTo>
                <a:lnTo>
                  <a:pt x="5624806" y="3528252"/>
                </a:lnTo>
                <a:lnTo>
                  <a:pt x="4749840" y="3528252"/>
                </a:lnTo>
                <a:lnTo>
                  <a:pt x="4968582" y="342952"/>
                </a:lnTo>
                <a:close/>
                <a:moveTo>
                  <a:pt x="2138142" y="102484"/>
                </a:moveTo>
                <a:lnTo>
                  <a:pt x="3013108" y="102484"/>
                </a:lnTo>
                <a:lnTo>
                  <a:pt x="2794367" y="4781577"/>
                </a:lnTo>
                <a:lnTo>
                  <a:pt x="1919401" y="4781577"/>
                </a:lnTo>
                <a:lnTo>
                  <a:pt x="2138142" y="102484"/>
                </a:lnTo>
                <a:close/>
                <a:moveTo>
                  <a:pt x="1211341" y="0"/>
                </a:moveTo>
                <a:lnTo>
                  <a:pt x="2086307" y="0"/>
                </a:lnTo>
                <a:lnTo>
                  <a:pt x="1867566" y="4094449"/>
                </a:lnTo>
                <a:lnTo>
                  <a:pt x="992600" y="4094449"/>
                </a:lnTo>
                <a:lnTo>
                  <a:pt x="1211341" y="0"/>
                </a:lnTo>
                <a:close/>
                <a:moveTo>
                  <a:pt x="11414864" y="695110"/>
                </a:moveTo>
                <a:cubicBezTo>
                  <a:pt x="11446749" y="762241"/>
                  <a:pt x="11387193" y="990487"/>
                  <a:pt x="11419078" y="614552"/>
                </a:cubicBezTo>
                <a:lnTo>
                  <a:pt x="11217910" y="3854560"/>
                </a:lnTo>
                <a:lnTo>
                  <a:pt x="11231984" y="3914979"/>
                </a:lnTo>
                <a:lnTo>
                  <a:pt x="11231984" y="3789943"/>
                </a:lnTo>
                <a:lnTo>
                  <a:pt x="11222008" y="3930917"/>
                </a:lnTo>
                <a:lnTo>
                  <a:pt x="11459752" y="649716"/>
                </a:lnTo>
                <a:lnTo>
                  <a:pt x="11506304" y="730273"/>
                </a:lnTo>
                <a:lnTo>
                  <a:pt x="11414864" y="695110"/>
                </a:lnTo>
                <a:close/>
              </a:path>
            </a:pathLst>
          </a:custGeom>
          <a:solidFill>
            <a:srgbClr val="789F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pic>
        <p:nvPicPr>
          <p:cNvPr id="4" name="图片 3">
            <a:hlinkHover r:id="rId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939046" y="507018"/>
            <a:ext cx="1093707" cy="3148519"/>
          </a:xfrm>
          <a:prstGeom prst="flowChartInputOutput">
            <a:avLst/>
          </a:prstGeom>
        </p:spPr>
      </p:pic>
      <p:pic>
        <p:nvPicPr>
          <p:cNvPr id="5" name="图片 4">
            <a:hlinkHover r:id="rId5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935312" y="598458"/>
            <a:ext cx="1093707" cy="3888829"/>
          </a:xfrm>
          <a:prstGeom prst="flowChartInputOutput">
            <a:avLst/>
          </a:prstGeom>
        </p:spPr>
      </p:pic>
      <p:pic>
        <p:nvPicPr>
          <p:cNvPr id="10" name="图片 9">
            <a:hlinkHover r:id="rId6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995261" y="1026014"/>
            <a:ext cx="1093707" cy="3620520"/>
          </a:xfrm>
          <a:prstGeom prst="flowChartInputOutput">
            <a:avLst/>
          </a:prstGeom>
        </p:spPr>
      </p:pic>
      <p:pic>
        <p:nvPicPr>
          <p:cNvPr id="11" name="图片 10">
            <a:hlinkHover r:id="rId7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6084016" y="705453"/>
            <a:ext cx="1093707" cy="4019571"/>
          </a:xfrm>
          <a:prstGeom prst="flowChartInputOutput">
            <a:avLst/>
          </a:prstGeom>
        </p:spPr>
      </p:pic>
      <p:pic>
        <p:nvPicPr>
          <p:cNvPr id="12" name="图片 11">
            <a:hlinkHover r:id="rId8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5193791" y="483685"/>
            <a:ext cx="1093707" cy="3185301"/>
          </a:xfrm>
          <a:prstGeom prst="flowChartInputOutput">
            <a:avLst/>
          </a:prstGeom>
        </p:spPr>
      </p:pic>
      <p:pic>
        <p:nvPicPr>
          <p:cNvPr id="13" name="图片 12">
            <a:hlinkHover r:id="rId9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4224951" y="689899"/>
            <a:ext cx="1093707" cy="3852042"/>
          </a:xfrm>
          <a:prstGeom prst="flowChartInputOutput">
            <a:avLst/>
          </a:prstGeom>
        </p:spPr>
      </p:pic>
      <p:pic>
        <p:nvPicPr>
          <p:cNvPr id="14" name="图片 13">
            <a:hlinkHover r:id="rId10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3290152" y="1128707"/>
            <a:ext cx="1093707" cy="3620520"/>
          </a:xfrm>
          <a:prstGeom prst="flowChartInputOutput">
            <a:avLst/>
          </a:prstGeom>
        </p:spPr>
      </p:pic>
      <p:pic>
        <p:nvPicPr>
          <p:cNvPr id="15" name="图片 14">
            <a:hlinkHover r:id="rId11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2363351" y="243217"/>
            <a:ext cx="1093707" cy="4679094"/>
          </a:xfrm>
          <a:prstGeom prst="flowChartInputOutput">
            <a:avLst/>
          </a:prstGeom>
        </p:spPr>
      </p:pic>
      <p:pic>
        <p:nvPicPr>
          <p:cNvPr id="16" name="图片 15">
            <a:hlinkHover r:id="rId1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1436550" y="140733"/>
            <a:ext cx="1093707" cy="4094450"/>
          </a:xfrm>
          <a:prstGeom prst="flowChartInputOutput">
            <a:avLst/>
          </a:prstGeom>
        </p:spPr>
      </p:pic>
      <p:pic>
        <p:nvPicPr>
          <p:cNvPr id="17" name="图片 16">
            <a:hlinkHover r:id="rId13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443950" y="721429"/>
            <a:ext cx="1093707" cy="4230414"/>
          </a:xfrm>
          <a:prstGeom prst="flowChartInputOutput">
            <a:avLst/>
          </a:prstGeom>
        </p:spPr>
      </p:pic>
      <p:pic>
        <p:nvPicPr>
          <p:cNvPr id="21" name="图片 20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498456" y="7274090"/>
            <a:ext cx="1093707" cy="3148519"/>
          </a:xfrm>
          <a:prstGeom prst="flowChartInputOutput">
            <a:avLst/>
          </a:prstGeom>
          <a:noFill/>
        </p:spPr>
      </p:pic>
      <p:pic>
        <p:nvPicPr>
          <p:cNvPr id="22" name="图片 21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519106" y="7365530"/>
            <a:ext cx="1093707" cy="3888829"/>
          </a:xfrm>
          <a:prstGeom prst="flowChartInputOutput">
            <a:avLst/>
          </a:prstGeom>
          <a:noFill/>
        </p:spPr>
      </p:pic>
      <p:pic>
        <p:nvPicPr>
          <p:cNvPr id="23" name="图片 22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7018959" y="1006111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24" name="图片 2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5667810" y="7472525"/>
            <a:ext cx="1093707" cy="4019571"/>
          </a:xfrm>
          <a:prstGeom prst="flowChartInputOutput">
            <a:avLst/>
          </a:prstGeom>
          <a:noFill/>
        </p:spPr>
      </p:pic>
      <p:pic>
        <p:nvPicPr>
          <p:cNvPr id="25" name="图片 2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4777585" y="7250757"/>
            <a:ext cx="1093707" cy="3185301"/>
          </a:xfrm>
          <a:prstGeom prst="flowChartInputOutput">
            <a:avLst/>
          </a:prstGeom>
          <a:noFill/>
        </p:spPr>
      </p:pic>
      <p:pic>
        <p:nvPicPr>
          <p:cNvPr id="26" name="图片 2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3808745" y="7456971"/>
            <a:ext cx="1093707" cy="3852042"/>
          </a:xfrm>
          <a:prstGeom prst="flowChartInputOutput">
            <a:avLst/>
          </a:prstGeom>
          <a:noFill/>
        </p:spPr>
      </p:pic>
      <p:pic>
        <p:nvPicPr>
          <p:cNvPr id="27" name="图片 2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2873946" y="7895779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105" name="图片 10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-983197" y="7895779"/>
            <a:ext cx="1093707" cy="4230414"/>
          </a:xfrm>
          <a:prstGeom prst="flowChartInputOutput">
            <a:avLst/>
          </a:prstGeom>
          <a:noFill/>
        </p:spPr>
      </p:pic>
      <p:pic>
        <p:nvPicPr>
          <p:cNvPr id="106" name="图片 10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321246" y="7149208"/>
            <a:ext cx="1093707" cy="4094450"/>
          </a:xfrm>
          <a:prstGeom prst="flowChartInputOutput">
            <a:avLst/>
          </a:prstGeom>
          <a:noFill/>
        </p:spPr>
      </p:pic>
      <p:pic>
        <p:nvPicPr>
          <p:cNvPr id="107" name="图片 10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1436549" y="7372047"/>
            <a:ext cx="1093707" cy="4679094"/>
          </a:xfrm>
          <a:prstGeom prst="flowChartInputOutput">
            <a:avLst/>
          </a:prstGeom>
          <a:noFill/>
        </p:spPr>
      </p:pic>
      <p:sp>
        <p:nvSpPr>
          <p:cNvPr id="108" name="文本框 107"/>
          <p:cNvSpPr txBox="1"/>
          <p:nvPr/>
        </p:nvSpPr>
        <p:spPr>
          <a:xfrm>
            <a:off x="585684" y="5342795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87474" y="467965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516683" y="5313448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43485" y="5151620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423820" y="4964212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-5-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374063" y="416517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14663" y="5139069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177723" y="504572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-8-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99185" y="490177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045309" y="4199315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-10-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927756" y="4774918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915200" y="4561244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-12-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9646524" y="1426183"/>
            <a:ext cx="2455854" cy="4691582"/>
          </a:xfrm>
          <a:prstGeom prst="parallelogram">
            <a:avLst>
              <a:gd name="adj" fmla="val 1464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09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394133" y="1297589"/>
            <a:ext cx="11506304" cy="4368835"/>
          </a:xfrm>
          <a:custGeom>
            <a:avLst/>
            <a:gdLst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6785188 w 12787526"/>
              <a:gd name="connsiteY4" fmla="*/ 1317975 h 7106767"/>
              <a:gd name="connsiteX5" fmla="*/ 7660154 w 12787526"/>
              <a:gd name="connsiteY5" fmla="*/ 1317975 h 7106767"/>
              <a:gd name="connsiteX6" fmla="*/ 7441412 w 12787526"/>
              <a:gd name="connsiteY6" fmla="*/ 4938495 h 7106767"/>
              <a:gd name="connsiteX7" fmla="*/ 6566448 w 12787526"/>
              <a:gd name="connsiteY7" fmla="*/ 4938495 h 7106767"/>
              <a:gd name="connsiteX8" fmla="*/ 9587036 w 12787526"/>
              <a:gd name="connsiteY8" fmla="*/ 1230114 h 7106767"/>
              <a:gd name="connsiteX9" fmla="*/ 10462002 w 12787526"/>
              <a:gd name="connsiteY9" fmla="*/ 1230114 h 7106767"/>
              <a:gd name="connsiteX10" fmla="*/ 10243260 w 12787526"/>
              <a:gd name="connsiteY10" fmla="*/ 4624956 h 7106767"/>
              <a:gd name="connsiteX11" fmla="*/ 9368296 w 12787526"/>
              <a:gd name="connsiteY11" fmla="*/ 4624956 h 7106767"/>
              <a:gd name="connsiteX12" fmla="*/ 10563656 w 12787526"/>
              <a:gd name="connsiteY12" fmla="*/ 1055433 h 7106767"/>
              <a:gd name="connsiteX13" fmla="*/ 11438620 w 12787526"/>
              <a:gd name="connsiteY13" fmla="*/ 1055433 h 7106767"/>
              <a:gd name="connsiteX14" fmla="*/ 11219880 w 12787526"/>
              <a:gd name="connsiteY14" fmla="*/ 4387212 h 7106767"/>
              <a:gd name="connsiteX15" fmla="*/ 10344914 w 12787526"/>
              <a:gd name="connsiteY15" fmla="*/ 4387212 h 7106767"/>
              <a:gd name="connsiteX16" fmla="*/ 233877 w 12787526"/>
              <a:gd name="connsiteY16" fmla="*/ 1013391 h 7106767"/>
              <a:gd name="connsiteX17" fmla="*/ 1108843 w 12787526"/>
              <a:gd name="connsiteY17" fmla="*/ 1013391 h 7106767"/>
              <a:gd name="connsiteX18" fmla="*/ 890102 w 12787526"/>
              <a:gd name="connsiteY18" fmla="*/ 5243804 h 7106767"/>
              <a:gd name="connsiteX19" fmla="*/ 15136 w 12787526"/>
              <a:gd name="connsiteY19" fmla="*/ 5243804 h 7106767"/>
              <a:gd name="connsiteX20" fmla="*/ 5873944 w 12787526"/>
              <a:gd name="connsiteY20" fmla="*/ 997415 h 7106767"/>
              <a:gd name="connsiteX21" fmla="*/ 6748908 w 12787526"/>
              <a:gd name="connsiteY21" fmla="*/ 997415 h 7106767"/>
              <a:gd name="connsiteX22" fmla="*/ 6530168 w 12787526"/>
              <a:gd name="connsiteY22" fmla="*/ 5016985 h 7106767"/>
              <a:gd name="connsiteX23" fmla="*/ 5655202 w 12787526"/>
              <a:gd name="connsiteY23" fmla="*/ 5016985 h 7106767"/>
              <a:gd name="connsiteX24" fmla="*/ 4014878 w 12787526"/>
              <a:gd name="connsiteY24" fmla="*/ 981861 h 7106767"/>
              <a:gd name="connsiteX25" fmla="*/ 4889844 w 12787526"/>
              <a:gd name="connsiteY25" fmla="*/ 981861 h 7106767"/>
              <a:gd name="connsiteX26" fmla="*/ 4671102 w 12787526"/>
              <a:gd name="connsiteY26" fmla="*/ 4833902 h 7106767"/>
              <a:gd name="connsiteX27" fmla="*/ 3796137 w 12787526"/>
              <a:gd name="connsiteY27" fmla="*/ 4833902 h 7106767"/>
              <a:gd name="connsiteX28" fmla="*/ 7725240 w 12787526"/>
              <a:gd name="connsiteY28" fmla="*/ 890419 h 7106767"/>
              <a:gd name="connsiteX29" fmla="*/ 8600204 w 12787526"/>
              <a:gd name="connsiteY29" fmla="*/ 890419 h 7106767"/>
              <a:gd name="connsiteX30" fmla="*/ 8381464 w 12787526"/>
              <a:gd name="connsiteY30" fmla="*/ 4779248 h 7106767"/>
              <a:gd name="connsiteX31" fmla="*/ 7506498 w 12787526"/>
              <a:gd name="connsiteY31" fmla="*/ 4779248 h 7106767"/>
              <a:gd name="connsiteX32" fmla="*/ 8704590 w 12787526"/>
              <a:gd name="connsiteY32" fmla="*/ 798979 h 7106767"/>
              <a:gd name="connsiteX33" fmla="*/ 9579556 w 12787526"/>
              <a:gd name="connsiteY33" fmla="*/ 798979 h 7106767"/>
              <a:gd name="connsiteX34" fmla="*/ 9360814 w 12787526"/>
              <a:gd name="connsiteY34" fmla="*/ 3947498 h 7106767"/>
              <a:gd name="connsiteX35" fmla="*/ 8485848 w 12787526"/>
              <a:gd name="connsiteY35" fmla="*/ 3947498 h 7106767"/>
              <a:gd name="connsiteX36" fmla="*/ 4983718 w 12787526"/>
              <a:gd name="connsiteY36" fmla="*/ 775647 h 7106767"/>
              <a:gd name="connsiteX37" fmla="*/ 5858684 w 12787526"/>
              <a:gd name="connsiteY37" fmla="*/ 775647 h 7106767"/>
              <a:gd name="connsiteX38" fmla="*/ 5639942 w 12787526"/>
              <a:gd name="connsiteY38" fmla="*/ 3960947 h 7106767"/>
              <a:gd name="connsiteX39" fmla="*/ 4764976 w 12787526"/>
              <a:gd name="connsiteY39" fmla="*/ 3960947 h 7106767"/>
              <a:gd name="connsiteX40" fmla="*/ 2153278 w 12787526"/>
              <a:gd name="connsiteY40" fmla="*/ 535179 h 7106767"/>
              <a:gd name="connsiteX41" fmla="*/ 3028244 w 12787526"/>
              <a:gd name="connsiteY41" fmla="*/ 535179 h 7106767"/>
              <a:gd name="connsiteX42" fmla="*/ 2809503 w 12787526"/>
              <a:gd name="connsiteY42" fmla="*/ 5214272 h 7106767"/>
              <a:gd name="connsiteX43" fmla="*/ 1934537 w 12787526"/>
              <a:gd name="connsiteY43" fmla="*/ 5214272 h 7106767"/>
              <a:gd name="connsiteX44" fmla="*/ 1226477 w 12787526"/>
              <a:gd name="connsiteY44" fmla="*/ 432695 h 7106767"/>
              <a:gd name="connsiteX45" fmla="*/ 2101443 w 12787526"/>
              <a:gd name="connsiteY45" fmla="*/ 432695 h 7106767"/>
              <a:gd name="connsiteX46" fmla="*/ 1882702 w 12787526"/>
              <a:gd name="connsiteY46" fmla="*/ 4527144 h 7106767"/>
              <a:gd name="connsiteX47" fmla="*/ 1007736 w 12787526"/>
              <a:gd name="connsiteY47" fmla="*/ 4527144 h 7106767"/>
              <a:gd name="connsiteX48" fmla="*/ 0 w 12787526"/>
              <a:gd name="connsiteY48" fmla="*/ 0 h 7106767"/>
              <a:gd name="connsiteX49" fmla="*/ 12787526 w 12787526"/>
              <a:gd name="connsiteY49" fmla="*/ 0 h 7106767"/>
              <a:gd name="connsiteX50" fmla="*/ 12787526 w 12787526"/>
              <a:gd name="connsiteY50" fmla="*/ 7106767 h 7106767"/>
              <a:gd name="connsiteX51" fmla="*/ 0 w 12787526"/>
              <a:gd name="connsiteY51" fmla="*/ 7106767 h 7106767"/>
              <a:gd name="connsiteX52" fmla="*/ 0 w 12787526"/>
              <a:gd name="connsiteY52" fmla="*/ 5954623 h 7106767"/>
              <a:gd name="connsiteX53" fmla="*/ 12517304 w 12787526"/>
              <a:gd name="connsiteY53" fmla="*/ 5954623 h 7106767"/>
              <a:gd name="connsiteX54" fmla="*/ 12517304 w 12787526"/>
              <a:gd name="connsiteY54" fmla="*/ 377533 h 7106767"/>
              <a:gd name="connsiteX55" fmla="*/ 0 w 12787526"/>
              <a:gd name="connsiteY55" fmla="*/ 377533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2787526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2517304 w 12787526"/>
              <a:gd name="connsiteY65" fmla="*/ 5954623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2787526"/>
              <a:gd name="connsiteY0" fmla="*/ 1420669 h 7106767"/>
              <a:gd name="connsiteX1" fmla="*/ 3955045 w 12787526"/>
              <a:gd name="connsiteY1" fmla="*/ 1420669 h 7106767"/>
              <a:gd name="connsiteX2" fmla="*/ 3736304 w 12787526"/>
              <a:gd name="connsiteY2" fmla="*/ 5041188 h 7106767"/>
              <a:gd name="connsiteX3" fmla="*/ 2861338 w 12787526"/>
              <a:gd name="connsiteY3" fmla="*/ 5041188 h 7106767"/>
              <a:gd name="connsiteX4" fmla="*/ 3080079 w 12787526"/>
              <a:gd name="connsiteY4" fmla="*/ 1420669 h 7106767"/>
              <a:gd name="connsiteX5" fmla="*/ 6785188 w 12787526"/>
              <a:gd name="connsiteY5" fmla="*/ 1317975 h 7106767"/>
              <a:gd name="connsiteX6" fmla="*/ 7660154 w 12787526"/>
              <a:gd name="connsiteY6" fmla="*/ 1317975 h 7106767"/>
              <a:gd name="connsiteX7" fmla="*/ 7441412 w 12787526"/>
              <a:gd name="connsiteY7" fmla="*/ 4938495 h 7106767"/>
              <a:gd name="connsiteX8" fmla="*/ 6566448 w 12787526"/>
              <a:gd name="connsiteY8" fmla="*/ 4938495 h 7106767"/>
              <a:gd name="connsiteX9" fmla="*/ 6785188 w 12787526"/>
              <a:gd name="connsiteY9" fmla="*/ 1317975 h 7106767"/>
              <a:gd name="connsiteX10" fmla="*/ 9587036 w 12787526"/>
              <a:gd name="connsiteY10" fmla="*/ 1230114 h 7106767"/>
              <a:gd name="connsiteX11" fmla="*/ 10462002 w 12787526"/>
              <a:gd name="connsiteY11" fmla="*/ 1230114 h 7106767"/>
              <a:gd name="connsiteX12" fmla="*/ 10243260 w 12787526"/>
              <a:gd name="connsiteY12" fmla="*/ 4624956 h 7106767"/>
              <a:gd name="connsiteX13" fmla="*/ 9368296 w 12787526"/>
              <a:gd name="connsiteY13" fmla="*/ 4624956 h 7106767"/>
              <a:gd name="connsiteX14" fmla="*/ 9587036 w 12787526"/>
              <a:gd name="connsiteY14" fmla="*/ 1230114 h 7106767"/>
              <a:gd name="connsiteX15" fmla="*/ 10563656 w 12787526"/>
              <a:gd name="connsiteY15" fmla="*/ 1055433 h 7106767"/>
              <a:gd name="connsiteX16" fmla="*/ 11438620 w 12787526"/>
              <a:gd name="connsiteY16" fmla="*/ 1055433 h 7106767"/>
              <a:gd name="connsiteX17" fmla="*/ 11219880 w 12787526"/>
              <a:gd name="connsiteY17" fmla="*/ 4387212 h 7106767"/>
              <a:gd name="connsiteX18" fmla="*/ 10344914 w 12787526"/>
              <a:gd name="connsiteY18" fmla="*/ 4387212 h 7106767"/>
              <a:gd name="connsiteX19" fmla="*/ 10563656 w 12787526"/>
              <a:gd name="connsiteY19" fmla="*/ 1055433 h 7106767"/>
              <a:gd name="connsiteX20" fmla="*/ 233877 w 12787526"/>
              <a:gd name="connsiteY20" fmla="*/ 1013391 h 7106767"/>
              <a:gd name="connsiteX21" fmla="*/ 1108843 w 12787526"/>
              <a:gd name="connsiteY21" fmla="*/ 1013391 h 7106767"/>
              <a:gd name="connsiteX22" fmla="*/ 890102 w 12787526"/>
              <a:gd name="connsiteY22" fmla="*/ 5243804 h 7106767"/>
              <a:gd name="connsiteX23" fmla="*/ 15136 w 12787526"/>
              <a:gd name="connsiteY23" fmla="*/ 5243804 h 7106767"/>
              <a:gd name="connsiteX24" fmla="*/ 233877 w 12787526"/>
              <a:gd name="connsiteY24" fmla="*/ 1013391 h 7106767"/>
              <a:gd name="connsiteX25" fmla="*/ 5873944 w 12787526"/>
              <a:gd name="connsiteY25" fmla="*/ 997415 h 7106767"/>
              <a:gd name="connsiteX26" fmla="*/ 6748908 w 12787526"/>
              <a:gd name="connsiteY26" fmla="*/ 997415 h 7106767"/>
              <a:gd name="connsiteX27" fmla="*/ 6530168 w 12787526"/>
              <a:gd name="connsiteY27" fmla="*/ 5016985 h 7106767"/>
              <a:gd name="connsiteX28" fmla="*/ 5655202 w 12787526"/>
              <a:gd name="connsiteY28" fmla="*/ 5016985 h 7106767"/>
              <a:gd name="connsiteX29" fmla="*/ 5873944 w 12787526"/>
              <a:gd name="connsiteY29" fmla="*/ 997415 h 7106767"/>
              <a:gd name="connsiteX30" fmla="*/ 4014878 w 12787526"/>
              <a:gd name="connsiteY30" fmla="*/ 981861 h 7106767"/>
              <a:gd name="connsiteX31" fmla="*/ 4889844 w 12787526"/>
              <a:gd name="connsiteY31" fmla="*/ 981861 h 7106767"/>
              <a:gd name="connsiteX32" fmla="*/ 4671102 w 12787526"/>
              <a:gd name="connsiteY32" fmla="*/ 4833902 h 7106767"/>
              <a:gd name="connsiteX33" fmla="*/ 3796137 w 12787526"/>
              <a:gd name="connsiteY33" fmla="*/ 4833902 h 7106767"/>
              <a:gd name="connsiteX34" fmla="*/ 4014878 w 12787526"/>
              <a:gd name="connsiteY34" fmla="*/ 981861 h 7106767"/>
              <a:gd name="connsiteX35" fmla="*/ 7725240 w 12787526"/>
              <a:gd name="connsiteY35" fmla="*/ 890419 h 7106767"/>
              <a:gd name="connsiteX36" fmla="*/ 8600204 w 12787526"/>
              <a:gd name="connsiteY36" fmla="*/ 890419 h 7106767"/>
              <a:gd name="connsiteX37" fmla="*/ 8381464 w 12787526"/>
              <a:gd name="connsiteY37" fmla="*/ 4779248 h 7106767"/>
              <a:gd name="connsiteX38" fmla="*/ 7506498 w 12787526"/>
              <a:gd name="connsiteY38" fmla="*/ 4779248 h 7106767"/>
              <a:gd name="connsiteX39" fmla="*/ 7725240 w 12787526"/>
              <a:gd name="connsiteY39" fmla="*/ 890419 h 7106767"/>
              <a:gd name="connsiteX40" fmla="*/ 8704590 w 12787526"/>
              <a:gd name="connsiteY40" fmla="*/ 798979 h 7106767"/>
              <a:gd name="connsiteX41" fmla="*/ 9579556 w 12787526"/>
              <a:gd name="connsiteY41" fmla="*/ 798979 h 7106767"/>
              <a:gd name="connsiteX42" fmla="*/ 9360814 w 12787526"/>
              <a:gd name="connsiteY42" fmla="*/ 3947498 h 7106767"/>
              <a:gd name="connsiteX43" fmla="*/ 8485848 w 12787526"/>
              <a:gd name="connsiteY43" fmla="*/ 3947498 h 7106767"/>
              <a:gd name="connsiteX44" fmla="*/ 8704590 w 12787526"/>
              <a:gd name="connsiteY44" fmla="*/ 798979 h 7106767"/>
              <a:gd name="connsiteX45" fmla="*/ 4983718 w 12787526"/>
              <a:gd name="connsiteY45" fmla="*/ 775647 h 7106767"/>
              <a:gd name="connsiteX46" fmla="*/ 5858684 w 12787526"/>
              <a:gd name="connsiteY46" fmla="*/ 775647 h 7106767"/>
              <a:gd name="connsiteX47" fmla="*/ 5639942 w 12787526"/>
              <a:gd name="connsiteY47" fmla="*/ 3960947 h 7106767"/>
              <a:gd name="connsiteX48" fmla="*/ 4764976 w 12787526"/>
              <a:gd name="connsiteY48" fmla="*/ 3960947 h 7106767"/>
              <a:gd name="connsiteX49" fmla="*/ 4983718 w 12787526"/>
              <a:gd name="connsiteY49" fmla="*/ 775647 h 7106767"/>
              <a:gd name="connsiteX50" fmla="*/ 2153278 w 12787526"/>
              <a:gd name="connsiteY50" fmla="*/ 535179 h 7106767"/>
              <a:gd name="connsiteX51" fmla="*/ 3028244 w 12787526"/>
              <a:gd name="connsiteY51" fmla="*/ 535179 h 7106767"/>
              <a:gd name="connsiteX52" fmla="*/ 2809503 w 12787526"/>
              <a:gd name="connsiteY52" fmla="*/ 5214272 h 7106767"/>
              <a:gd name="connsiteX53" fmla="*/ 1934537 w 12787526"/>
              <a:gd name="connsiteY53" fmla="*/ 5214272 h 7106767"/>
              <a:gd name="connsiteX54" fmla="*/ 2153278 w 12787526"/>
              <a:gd name="connsiteY54" fmla="*/ 535179 h 7106767"/>
              <a:gd name="connsiteX55" fmla="*/ 1226477 w 12787526"/>
              <a:gd name="connsiteY55" fmla="*/ 432695 h 7106767"/>
              <a:gd name="connsiteX56" fmla="*/ 2101443 w 12787526"/>
              <a:gd name="connsiteY56" fmla="*/ 432695 h 7106767"/>
              <a:gd name="connsiteX57" fmla="*/ 1882702 w 12787526"/>
              <a:gd name="connsiteY57" fmla="*/ 4527144 h 7106767"/>
              <a:gd name="connsiteX58" fmla="*/ 1007736 w 12787526"/>
              <a:gd name="connsiteY58" fmla="*/ 4527144 h 7106767"/>
              <a:gd name="connsiteX59" fmla="*/ 1226477 w 12787526"/>
              <a:gd name="connsiteY59" fmla="*/ 432695 h 7106767"/>
              <a:gd name="connsiteX60" fmla="*/ 0 w 12787526"/>
              <a:gd name="connsiteY60" fmla="*/ 0 h 7106767"/>
              <a:gd name="connsiteX61" fmla="*/ 11525654 w 12787526"/>
              <a:gd name="connsiteY61" fmla="*/ 0 h 7106767"/>
              <a:gd name="connsiteX62" fmla="*/ 12787526 w 12787526"/>
              <a:gd name="connsiteY62" fmla="*/ 7106767 h 7106767"/>
              <a:gd name="connsiteX63" fmla="*/ 0 w 12787526"/>
              <a:gd name="connsiteY63" fmla="*/ 7106767 h 7106767"/>
              <a:gd name="connsiteX64" fmla="*/ 0 w 12787526"/>
              <a:gd name="connsiteY64" fmla="*/ 5954623 h 7106767"/>
              <a:gd name="connsiteX65" fmla="*/ 11127416 w 12787526"/>
              <a:gd name="connsiteY65" fmla="*/ 5914344 h 7106767"/>
              <a:gd name="connsiteX66" fmla="*/ 11474888 w 12787526"/>
              <a:gd name="connsiteY66" fmla="*/ 357393 h 7106767"/>
              <a:gd name="connsiteX67" fmla="*/ 0 w 12787526"/>
              <a:gd name="connsiteY67" fmla="*/ 377533 h 7106767"/>
              <a:gd name="connsiteX68" fmla="*/ 0 w 12787526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068454 w 11525654"/>
              <a:gd name="connsiteY62" fmla="*/ 6985931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7106767"/>
              <a:gd name="connsiteX1" fmla="*/ 3955045 w 11525654"/>
              <a:gd name="connsiteY1" fmla="*/ 1420669 h 7106767"/>
              <a:gd name="connsiteX2" fmla="*/ 3736304 w 11525654"/>
              <a:gd name="connsiteY2" fmla="*/ 5041188 h 7106767"/>
              <a:gd name="connsiteX3" fmla="*/ 2861338 w 11525654"/>
              <a:gd name="connsiteY3" fmla="*/ 5041188 h 7106767"/>
              <a:gd name="connsiteX4" fmla="*/ 3080079 w 11525654"/>
              <a:gd name="connsiteY4" fmla="*/ 1420669 h 7106767"/>
              <a:gd name="connsiteX5" fmla="*/ 6785188 w 11525654"/>
              <a:gd name="connsiteY5" fmla="*/ 1317975 h 7106767"/>
              <a:gd name="connsiteX6" fmla="*/ 7660154 w 11525654"/>
              <a:gd name="connsiteY6" fmla="*/ 1317975 h 7106767"/>
              <a:gd name="connsiteX7" fmla="*/ 7441412 w 11525654"/>
              <a:gd name="connsiteY7" fmla="*/ 4938495 h 7106767"/>
              <a:gd name="connsiteX8" fmla="*/ 6566448 w 11525654"/>
              <a:gd name="connsiteY8" fmla="*/ 4938495 h 7106767"/>
              <a:gd name="connsiteX9" fmla="*/ 6785188 w 11525654"/>
              <a:gd name="connsiteY9" fmla="*/ 1317975 h 7106767"/>
              <a:gd name="connsiteX10" fmla="*/ 9587036 w 11525654"/>
              <a:gd name="connsiteY10" fmla="*/ 1230114 h 7106767"/>
              <a:gd name="connsiteX11" fmla="*/ 10462002 w 11525654"/>
              <a:gd name="connsiteY11" fmla="*/ 1230114 h 7106767"/>
              <a:gd name="connsiteX12" fmla="*/ 10243260 w 11525654"/>
              <a:gd name="connsiteY12" fmla="*/ 4624956 h 7106767"/>
              <a:gd name="connsiteX13" fmla="*/ 9368296 w 11525654"/>
              <a:gd name="connsiteY13" fmla="*/ 4624956 h 7106767"/>
              <a:gd name="connsiteX14" fmla="*/ 9587036 w 11525654"/>
              <a:gd name="connsiteY14" fmla="*/ 1230114 h 7106767"/>
              <a:gd name="connsiteX15" fmla="*/ 10563656 w 11525654"/>
              <a:gd name="connsiteY15" fmla="*/ 1055433 h 7106767"/>
              <a:gd name="connsiteX16" fmla="*/ 11438620 w 11525654"/>
              <a:gd name="connsiteY16" fmla="*/ 1055433 h 7106767"/>
              <a:gd name="connsiteX17" fmla="*/ 11219880 w 11525654"/>
              <a:gd name="connsiteY17" fmla="*/ 4387212 h 7106767"/>
              <a:gd name="connsiteX18" fmla="*/ 10344914 w 11525654"/>
              <a:gd name="connsiteY18" fmla="*/ 4387212 h 7106767"/>
              <a:gd name="connsiteX19" fmla="*/ 10563656 w 11525654"/>
              <a:gd name="connsiteY19" fmla="*/ 1055433 h 7106767"/>
              <a:gd name="connsiteX20" fmla="*/ 233877 w 11525654"/>
              <a:gd name="connsiteY20" fmla="*/ 1013391 h 7106767"/>
              <a:gd name="connsiteX21" fmla="*/ 1108843 w 11525654"/>
              <a:gd name="connsiteY21" fmla="*/ 1013391 h 7106767"/>
              <a:gd name="connsiteX22" fmla="*/ 890102 w 11525654"/>
              <a:gd name="connsiteY22" fmla="*/ 5243804 h 7106767"/>
              <a:gd name="connsiteX23" fmla="*/ 15136 w 11525654"/>
              <a:gd name="connsiteY23" fmla="*/ 5243804 h 7106767"/>
              <a:gd name="connsiteX24" fmla="*/ 233877 w 11525654"/>
              <a:gd name="connsiteY24" fmla="*/ 1013391 h 7106767"/>
              <a:gd name="connsiteX25" fmla="*/ 5873944 w 11525654"/>
              <a:gd name="connsiteY25" fmla="*/ 997415 h 7106767"/>
              <a:gd name="connsiteX26" fmla="*/ 6748908 w 11525654"/>
              <a:gd name="connsiteY26" fmla="*/ 997415 h 7106767"/>
              <a:gd name="connsiteX27" fmla="*/ 6530168 w 11525654"/>
              <a:gd name="connsiteY27" fmla="*/ 5016985 h 7106767"/>
              <a:gd name="connsiteX28" fmla="*/ 5655202 w 11525654"/>
              <a:gd name="connsiteY28" fmla="*/ 5016985 h 7106767"/>
              <a:gd name="connsiteX29" fmla="*/ 5873944 w 11525654"/>
              <a:gd name="connsiteY29" fmla="*/ 997415 h 7106767"/>
              <a:gd name="connsiteX30" fmla="*/ 4014878 w 11525654"/>
              <a:gd name="connsiteY30" fmla="*/ 981861 h 7106767"/>
              <a:gd name="connsiteX31" fmla="*/ 4889844 w 11525654"/>
              <a:gd name="connsiteY31" fmla="*/ 981861 h 7106767"/>
              <a:gd name="connsiteX32" fmla="*/ 4671102 w 11525654"/>
              <a:gd name="connsiteY32" fmla="*/ 4833902 h 7106767"/>
              <a:gd name="connsiteX33" fmla="*/ 3796137 w 11525654"/>
              <a:gd name="connsiteY33" fmla="*/ 4833902 h 7106767"/>
              <a:gd name="connsiteX34" fmla="*/ 4014878 w 11525654"/>
              <a:gd name="connsiteY34" fmla="*/ 981861 h 7106767"/>
              <a:gd name="connsiteX35" fmla="*/ 7725240 w 11525654"/>
              <a:gd name="connsiteY35" fmla="*/ 890419 h 7106767"/>
              <a:gd name="connsiteX36" fmla="*/ 8600204 w 11525654"/>
              <a:gd name="connsiteY36" fmla="*/ 890419 h 7106767"/>
              <a:gd name="connsiteX37" fmla="*/ 8381464 w 11525654"/>
              <a:gd name="connsiteY37" fmla="*/ 4779248 h 7106767"/>
              <a:gd name="connsiteX38" fmla="*/ 7506498 w 11525654"/>
              <a:gd name="connsiteY38" fmla="*/ 4779248 h 7106767"/>
              <a:gd name="connsiteX39" fmla="*/ 7725240 w 11525654"/>
              <a:gd name="connsiteY39" fmla="*/ 890419 h 7106767"/>
              <a:gd name="connsiteX40" fmla="*/ 8704590 w 11525654"/>
              <a:gd name="connsiteY40" fmla="*/ 798979 h 7106767"/>
              <a:gd name="connsiteX41" fmla="*/ 9579556 w 11525654"/>
              <a:gd name="connsiteY41" fmla="*/ 798979 h 7106767"/>
              <a:gd name="connsiteX42" fmla="*/ 9360814 w 11525654"/>
              <a:gd name="connsiteY42" fmla="*/ 3947498 h 7106767"/>
              <a:gd name="connsiteX43" fmla="*/ 8485848 w 11525654"/>
              <a:gd name="connsiteY43" fmla="*/ 3947498 h 7106767"/>
              <a:gd name="connsiteX44" fmla="*/ 8704590 w 11525654"/>
              <a:gd name="connsiteY44" fmla="*/ 798979 h 7106767"/>
              <a:gd name="connsiteX45" fmla="*/ 4983718 w 11525654"/>
              <a:gd name="connsiteY45" fmla="*/ 775647 h 7106767"/>
              <a:gd name="connsiteX46" fmla="*/ 5858684 w 11525654"/>
              <a:gd name="connsiteY46" fmla="*/ 775647 h 7106767"/>
              <a:gd name="connsiteX47" fmla="*/ 5639942 w 11525654"/>
              <a:gd name="connsiteY47" fmla="*/ 3960947 h 7106767"/>
              <a:gd name="connsiteX48" fmla="*/ 4764976 w 11525654"/>
              <a:gd name="connsiteY48" fmla="*/ 3960947 h 7106767"/>
              <a:gd name="connsiteX49" fmla="*/ 4983718 w 11525654"/>
              <a:gd name="connsiteY49" fmla="*/ 775647 h 7106767"/>
              <a:gd name="connsiteX50" fmla="*/ 2153278 w 11525654"/>
              <a:gd name="connsiteY50" fmla="*/ 535179 h 7106767"/>
              <a:gd name="connsiteX51" fmla="*/ 3028244 w 11525654"/>
              <a:gd name="connsiteY51" fmla="*/ 535179 h 7106767"/>
              <a:gd name="connsiteX52" fmla="*/ 2809503 w 11525654"/>
              <a:gd name="connsiteY52" fmla="*/ 5214272 h 7106767"/>
              <a:gd name="connsiteX53" fmla="*/ 1934537 w 11525654"/>
              <a:gd name="connsiteY53" fmla="*/ 5214272 h 7106767"/>
              <a:gd name="connsiteX54" fmla="*/ 2153278 w 11525654"/>
              <a:gd name="connsiteY54" fmla="*/ 535179 h 7106767"/>
              <a:gd name="connsiteX55" fmla="*/ 1226477 w 11525654"/>
              <a:gd name="connsiteY55" fmla="*/ 432695 h 7106767"/>
              <a:gd name="connsiteX56" fmla="*/ 2101443 w 11525654"/>
              <a:gd name="connsiteY56" fmla="*/ 432695 h 7106767"/>
              <a:gd name="connsiteX57" fmla="*/ 1882702 w 11525654"/>
              <a:gd name="connsiteY57" fmla="*/ 4527144 h 7106767"/>
              <a:gd name="connsiteX58" fmla="*/ 1007736 w 11525654"/>
              <a:gd name="connsiteY58" fmla="*/ 4527144 h 7106767"/>
              <a:gd name="connsiteX59" fmla="*/ 1226477 w 11525654"/>
              <a:gd name="connsiteY59" fmla="*/ 432695 h 7106767"/>
              <a:gd name="connsiteX60" fmla="*/ 0 w 11525654"/>
              <a:gd name="connsiteY60" fmla="*/ 0 h 7106767"/>
              <a:gd name="connsiteX61" fmla="*/ 11525654 w 11525654"/>
              <a:gd name="connsiteY61" fmla="*/ 0 h 7106767"/>
              <a:gd name="connsiteX62" fmla="*/ 11141606 w 11525654"/>
              <a:gd name="connsiteY62" fmla="*/ 5978962 h 7106767"/>
              <a:gd name="connsiteX63" fmla="*/ 0 w 11525654"/>
              <a:gd name="connsiteY63" fmla="*/ 7106767 h 7106767"/>
              <a:gd name="connsiteX64" fmla="*/ 0 w 11525654"/>
              <a:gd name="connsiteY64" fmla="*/ 5954623 h 7106767"/>
              <a:gd name="connsiteX65" fmla="*/ 11127416 w 11525654"/>
              <a:gd name="connsiteY65" fmla="*/ 5914344 h 7106767"/>
              <a:gd name="connsiteX66" fmla="*/ 11474888 w 11525654"/>
              <a:gd name="connsiteY66" fmla="*/ 357393 h 7106767"/>
              <a:gd name="connsiteX67" fmla="*/ 0 w 11525654"/>
              <a:gd name="connsiteY67" fmla="*/ 377533 h 7106767"/>
              <a:gd name="connsiteX68" fmla="*/ 0 w 11525654"/>
              <a:gd name="connsiteY68" fmla="*/ 0 h 7106767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0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0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0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0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80079 w 11525654"/>
              <a:gd name="connsiteY0" fmla="*/ 1420669 h 5999102"/>
              <a:gd name="connsiteX1" fmla="*/ 3955045 w 11525654"/>
              <a:gd name="connsiteY1" fmla="*/ 1420669 h 5999102"/>
              <a:gd name="connsiteX2" fmla="*/ 3736304 w 11525654"/>
              <a:gd name="connsiteY2" fmla="*/ 5041188 h 5999102"/>
              <a:gd name="connsiteX3" fmla="*/ 2861338 w 11525654"/>
              <a:gd name="connsiteY3" fmla="*/ 5041188 h 5999102"/>
              <a:gd name="connsiteX4" fmla="*/ 3080079 w 11525654"/>
              <a:gd name="connsiteY4" fmla="*/ 1420669 h 5999102"/>
              <a:gd name="connsiteX5" fmla="*/ 6785188 w 11525654"/>
              <a:gd name="connsiteY5" fmla="*/ 1317975 h 5999102"/>
              <a:gd name="connsiteX6" fmla="*/ 7660154 w 11525654"/>
              <a:gd name="connsiteY6" fmla="*/ 1317975 h 5999102"/>
              <a:gd name="connsiteX7" fmla="*/ 7441412 w 11525654"/>
              <a:gd name="connsiteY7" fmla="*/ 4938495 h 5999102"/>
              <a:gd name="connsiteX8" fmla="*/ 6566448 w 11525654"/>
              <a:gd name="connsiteY8" fmla="*/ 4938495 h 5999102"/>
              <a:gd name="connsiteX9" fmla="*/ 6785188 w 11525654"/>
              <a:gd name="connsiteY9" fmla="*/ 1317975 h 5999102"/>
              <a:gd name="connsiteX10" fmla="*/ 9587036 w 11525654"/>
              <a:gd name="connsiteY10" fmla="*/ 1230114 h 5999102"/>
              <a:gd name="connsiteX11" fmla="*/ 10462002 w 11525654"/>
              <a:gd name="connsiteY11" fmla="*/ 1230114 h 5999102"/>
              <a:gd name="connsiteX12" fmla="*/ 10243260 w 11525654"/>
              <a:gd name="connsiteY12" fmla="*/ 4624956 h 5999102"/>
              <a:gd name="connsiteX13" fmla="*/ 9368296 w 11525654"/>
              <a:gd name="connsiteY13" fmla="*/ 4624956 h 5999102"/>
              <a:gd name="connsiteX14" fmla="*/ 9587036 w 11525654"/>
              <a:gd name="connsiteY14" fmla="*/ 1230114 h 5999102"/>
              <a:gd name="connsiteX15" fmla="*/ 10563656 w 11525654"/>
              <a:gd name="connsiteY15" fmla="*/ 1055433 h 5999102"/>
              <a:gd name="connsiteX16" fmla="*/ 11438620 w 11525654"/>
              <a:gd name="connsiteY16" fmla="*/ 1055433 h 5999102"/>
              <a:gd name="connsiteX17" fmla="*/ 11219880 w 11525654"/>
              <a:gd name="connsiteY17" fmla="*/ 4387212 h 5999102"/>
              <a:gd name="connsiteX18" fmla="*/ 10344914 w 11525654"/>
              <a:gd name="connsiteY18" fmla="*/ 4387212 h 5999102"/>
              <a:gd name="connsiteX19" fmla="*/ 10563656 w 11525654"/>
              <a:gd name="connsiteY19" fmla="*/ 1055433 h 5999102"/>
              <a:gd name="connsiteX20" fmla="*/ 233877 w 11525654"/>
              <a:gd name="connsiteY20" fmla="*/ 1013391 h 5999102"/>
              <a:gd name="connsiteX21" fmla="*/ 1108843 w 11525654"/>
              <a:gd name="connsiteY21" fmla="*/ 1013391 h 5999102"/>
              <a:gd name="connsiteX22" fmla="*/ 890102 w 11525654"/>
              <a:gd name="connsiteY22" fmla="*/ 5243804 h 5999102"/>
              <a:gd name="connsiteX23" fmla="*/ 15136 w 11525654"/>
              <a:gd name="connsiteY23" fmla="*/ 5243804 h 5999102"/>
              <a:gd name="connsiteX24" fmla="*/ 233877 w 11525654"/>
              <a:gd name="connsiteY24" fmla="*/ 1013391 h 5999102"/>
              <a:gd name="connsiteX25" fmla="*/ 5873944 w 11525654"/>
              <a:gd name="connsiteY25" fmla="*/ 997415 h 5999102"/>
              <a:gd name="connsiteX26" fmla="*/ 6748908 w 11525654"/>
              <a:gd name="connsiteY26" fmla="*/ 997415 h 5999102"/>
              <a:gd name="connsiteX27" fmla="*/ 6530168 w 11525654"/>
              <a:gd name="connsiteY27" fmla="*/ 5016985 h 5999102"/>
              <a:gd name="connsiteX28" fmla="*/ 5655202 w 11525654"/>
              <a:gd name="connsiteY28" fmla="*/ 5016985 h 5999102"/>
              <a:gd name="connsiteX29" fmla="*/ 5873944 w 11525654"/>
              <a:gd name="connsiteY29" fmla="*/ 997415 h 5999102"/>
              <a:gd name="connsiteX30" fmla="*/ 4014878 w 11525654"/>
              <a:gd name="connsiteY30" fmla="*/ 981861 h 5999102"/>
              <a:gd name="connsiteX31" fmla="*/ 4889844 w 11525654"/>
              <a:gd name="connsiteY31" fmla="*/ 981861 h 5999102"/>
              <a:gd name="connsiteX32" fmla="*/ 4671102 w 11525654"/>
              <a:gd name="connsiteY32" fmla="*/ 4833902 h 5999102"/>
              <a:gd name="connsiteX33" fmla="*/ 3796137 w 11525654"/>
              <a:gd name="connsiteY33" fmla="*/ 4833902 h 5999102"/>
              <a:gd name="connsiteX34" fmla="*/ 4014878 w 11525654"/>
              <a:gd name="connsiteY34" fmla="*/ 981861 h 5999102"/>
              <a:gd name="connsiteX35" fmla="*/ 7725240 w 11525654"/>
              <a:gd name="connsiteY35" fmla="*/ 890419 h 5999102"/>
              <a:gd name="connsiteX36" fmla="*/ 8600204 w 11525654"/>
              <a:gd name="connsiteY36" fmla="*/ 890419 h 5999102"/>
              <a:gd name="connsiteX37" fmla="*/ 8381464 w 11525654"/>
              <a:gd name="connsiteY37" fmla="*/ 4779248 h 5999102"/>
              <a:gd name="connsiteX38" fmla="*/ 7506498 w 11525654"/>
              <a:gd name="connsiteY38" fmla="*/ 4779248 h 5999102"/>
              <a:gd name="connsiteX39" fmla="*/ 7725240 w 11525654"/>
              <a:gd name="connsiteY39" fmla="*/ 890419 h 5999102"/>
              <a:gd name="connsiteX40" fmla="*/ 8704590 w 11525654"/>
              <a:gd name="connsiteY40" fmla="*/ 798979 h 5999102"/>
              <a:gd name="connsiteX41" fmla="*/ 9579556 w 11525654"/>
              <a:gd name="connsiteY41" fmla="*/ 798979 h 5999102"/>
              <a:gd name="connsiteX42" fmla="*/ 9360814 w 11525654"/>
              <a:gd name="connsiteY42" fmla="*/ 3947498 h 5999102"/>
              <a:gd name="connsiteX43" fmla="*/ 8485848 w 11525654"/>
              <a:gd name="connsiteY43" fmla="*/ 3947498 h 5999102"/>
              <a:gd name="connsiteX44" fmla="*/ 8704590 w 11525654"/>
              <a:gd name="connsiteY44" fmla="*/ 798979 h 5999102"/>
              <a:gd name="connsiteX45" fmla="*/ 4983718 w 11525654"/>
              <a:gd name="connsiteY45" fmla="*/ 775647 h 5999102"/>
              <a:gd name="connsiteX46" fmla="*/ 5858684 w 11525654"/>
              <a:gd name="connsiteY46" fmla="*/ 775647 h 5999102"/>
              <a:gd name="connsiteX47" fmla="*/ 5639942 w 11525654"/>
              <a:gd name="connsiteY47" fmla="*/ 3960947 h 5999102"/>
              <a:gd name="connsiteX48" fmla="*/ 4764976 w 11525654"/>
              <a:gd name="connsiteY48" fmla="*/ 3960947 h 5999102"/>
              <a:gd name="connsiteX49" fmla="*/ 4983718 w 11525654"/>
              <a:gd name="connsiteY49" fmla="*/ 775647 h 5999102"/>
              <a:gd name="connsiteX50" fmla="*/ 2153278 w 11525654"/>
              <a:gd name="connsiteY50" fmla="*/ 535179 h 5999102"/>
              <a:gd name="connsiteX51" fmla="*/ 3028244 w 11525654"/>
              <a:gd name="connsiteY51" fmla="*/ 535179 h 5999102"/>
              <a:gd name="connsiteX52" fmla="*/ 2809503 w 11525654"/>
              <a:gd name="connsiteY52" fmla="*/ 5214272 h 5999102"/>
              <a:gd name="connsiteX53" fmla="*/ 1934537 w 11525654"/>
              <a:gd name="connsiteY53" fmla="*/ 5214272 h 5999102"/>
              <a:gd name="connsiteX54" fmla="*/ 2153278 w 11525654"/>
              <a:gd name="connsiteY54" fmla="*/ 535179 h 5999102"/>
              <a:gd name="connsiteX55" fmla="*/ 1226477 w 11525654"/>
              <a:gd name="connsiteY55" fmla="*/ 432695 h 5999102"/>
              <a:gd name="connsiteX56" fmla="*/ 2101443 w 11525654"/>
              <a:gd name="connsiteY56" fmla="*/ 432695 h 5999102"/>
              <a:gd name="connsiteX57" fmla="*/ 1882702 w 11525654"/>
              <a:gd name="connsiteY57" fmla="*/ 4527144 h 5999102"/>
              <a:gd name="connsiteX58" fmla="*/ 1007736 w 11525654"/>
              <a:gd name="connsiteY58" fmla="*/ 4527144 h 5999102"/>
              <a:gd name="connsiteX59" fmla="*/ 1226477 w 11525654"/>
              <a:gd name="connsiteY59" fmla="*/ 432695 h 5999102"/>
              <a:gd name="connsiteX60" fmla="*/ 329184 w 11525654"/>
              <a:gd name="connsiteY60" fmla="*/ 0 h 5999102"/>
              <a:gd name="connsiteX61" fmla="*/ 11525654 w 11525654"/>
              <a:gd name="connsiteY61" fmla="*/ 0 h 5999102"/>
              <a:gd name="connsiteX62" fmla="*/ 11141606 w 11525654"/>
              <a:gd name="connsiteY62" fmla="*/ 5978962 h 5999102"/>
              <a:gd name="connsiteX63" fmla="*/ 0 w 11525654"/>
              <a:gd name="connsiteY63" fmla="*/ 5999102 h 5999102"/>
              <a:gd name="connsiteX64" fmla="*/ 11192256 w 11525654"/>
              <a:gd name="connsiteY64" fmla="*/ 5954623 h 5999102"/>
              <a:gd name="connsiteX65" fmla="*/ 11127416 w 11525654"/>
              <a:gd name="connsiteY65" fmla="*/ 5914344 h 5999102"/>
              <a:gd name="connsiteX66" fmla="*/ 11474888 w 11525654"/>
              <a:gd name="connsiteY66" fmla="*/ 357393 h 5999102"/>
              <a:gd name="connsiteX67" fmla="*/ 438912 w 11525654"/>
              <a:gd name="connsiteY67" fmla="*/ 377533 h 5999102"/>
              <a:gd name="connsiteX68" fmla="*/ 329184 w 11525654"/>
              <a:gd name="connsiteY68" fmla="*/ 0 h 599910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112280 w 11510518"/>
              <a:gd name="connsiteY65" fmla="*/ 5914344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177120 w 11510518"/>
              <a:gd name="connsiteY64" fmla="*/ 5954623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122256 w 11510518"/>
              <a:gd name="connsiteY63" fmla="*/ 593868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978962"/>
              <a:gd name="connsiteX1" fmla="*/ 3939909 w 11510518"/>
              <a:gd name="connsiteY1" fmla="*/ 1420669 h 5978962"/>
              <a:gd name="connsiteX2" fmla="*/ 3721168 w 11510518"/>
              <a:gd name="connsiteY2" fmla="*/ 5041188 h 5978962"/>
              <a:gd name="connsiteX3" fmla="*/ 2846202 w 11510518"/>
              <a:gd name="connsiteY3" fmla="*/ 5041188 h 5978962"/>
              <a:gd name="connsiteX4" fmla="*/ 3064943 w 11510518"/>
              <a:gd name="connsiteY4" fmla="*/ 1420669 h 5978962"/>
              <a:gd name="connsiteX5" fmla="*/ 6770052 w 11510518"/>
              <a:gd name="connsiteY5" fmla="*/ 1317975 h 5978962"/>
              <a:gd name="connsiteX6" fmla="*/ 7645018 w 11510518"/>
              <a:gd name="connsiteY6" fmla="*/ 1317975 h 5978962"/>
              <a:gd name="connsiteX7" fmla="*/ 7426276 w 11510518"/>
              <a:gd name="connsiteY7" fmla="*/ 4938495 h 5978962"/>
              <a:gd name="connsiteX8" fmla="*/ 6551312 w 11510518"/>
              <a:gd name="connsiteY8" fmla="*/ 4938495 h 5978962"/>
              <a:gd name="connsiteX9" fmla="*/ 6770052 w 11510518"/>
              <a:gd name="connsiteY9" fmla="*/ 1317975 h 5978962"/>
              <a:gd name="connsiteX10" fmla="*/ 9571900 w 11510518"/>
              <a:gd name="connsiteY10" fmla="*/ 1230114 h 5978962"/>
              <a:gd name="connsiteX11" fmla="*/ 10446866 w 11510518"/>
              <a:gd name="connsiteY11" fmla="*/ 1230114 h 5978962"/>
              <a:gd name="connsiteX12" fmla="*/ 10228124 w 11510518"/>
              <a:gd name="connsiteY12" fmla="*/ 4624956 h 5978962"/>
              <a:gd name="connsiteX13" fmla="*/ 9353160 w 11510518"/>
              <a:gd name="connsiteY13" fmla="*/ 4624956 h 5978962"/>
              <a:gd name="connsiteX14" fmla="*/ 9571900 w 11510518"/>
              <a:gd name="connsiteY14" fmla="*/ 1230114 h 5978962"/>
              <a:gd name="connsiteX15" fmla="*/ 10548520 w 11510518"/>
              <a:gd name="connsiteY15" fmla="*/ 1055433 h 5978962"/>
              <a:gd name="connsiteX16" fmla="*/ 11423484 w 11510518"/>
              <a:gd name="connsiteY16" fmla="*/ 1055433 h 5978962"/>
              <a:gd name="connsiteX17" fmla="*/ 11204744 w 11510518"/>
              <a:gd name="connsiteY17" fmla="*/ 4387212 h 5978962"/>
              <a:gd name="connsiteX18" fmla="*/ 10329778 w 11510518"/>
              <a:gd name="connsiteY18" fmla="*/ 4387212 h 5978962"/>
              <a:gd name="connsiteX19" fmla="*/ 10548520 w 11510518"/>
              <a:gd name="connsiteY19" fmla="*/ 1055433 h 5978962"/>
              <a:gd name="connsiteX20" fmla="*/ 218741 w 11510518"/>
              <a:gd name="connsiteY20" fmla="*/ 1013391 h 5978962"/>
              <a:gd name="connsiteX21" fmla="*/ 1093707 w 11510518"/>
              <a:gd name="connsiteY21" fmla="*/ 1013391 h 5978962"/>
              <a:gd name="connsiteX22" fmla="*/ 874966 w 11510518"/>
              <a:gd name="connsiteY22" fmla="*/ 5243804 h 5978962"/>
              <a:gd name="connsiteX23" fmla="*/ 0 w 11510518"/>
              <a:gd name="connsiteY23" fmla="*/ 5243804 h 5978962"/>
              <a:gd name="connsiteX24" fmla="*/ 218741 w 11510518"/>
              <a:gd name="connsiteY24" fmla="*/ 1013391 h 5978962"/>
              <a:gd name="connsiteX25" fmla="*/ 5858808 w 11510518"/>
              <a:gd name="connsiteY25" fmla="*/ 997415 h 5978962"/>
              <a:gd name="connsiteX26" fmla="*/ 6733772 w 11510518"/>
              <a:gd name="connsiteY26" fmla="*/ 997415 h 5978962"/>
              <a:gd name="connsiteX27" fmla="*/ 6515032 w 11510518"/>
              <a:gd name="connsiteY27" fmla="*/ 5016985 h 5978962"/>
              <a:gd name="connsiteX28" fmla="*/ 5640066 w 11510518"/>
              <a:gd name="connsiteY28" fmla="*/ 5016985 h 5978962"/>
              <a:gd name="connsiteX29" fmla="*/ 5858808 w 11510518"/>
              <a:gd name="connsiteY29" fmla="*/ 997415 h 5978962"/>
              <a:gd name="connsiteX30" fmla="*/ 3999742 w 11510518"/>
              <a:gd name="connsiteY30" fmla="*/ 981861 h 5978962"/>
              <a:gd name="connsiteX31" fmla="*/ 4874708 w 11510518"/>
              <a:gd name="connsiteY31" fmla="*/ 981861 h 5978962"/>
              <a:gd name="connsiteX32" fmla="*/ 4655966 w 11510518"/>
              <a:gd name="connsiteY32" fmla="*/ 4833902 h 5978962"/>
              <a:gd name="connsiteX33" fmla="*/ 3781001 w 11510518"/>
              <a:gd name="connsiteY33" fmla="*/ 4833902 h 5978962"/>
              <a:gd name="connsiteX34" fmla="*/ 3999742 w 11510518"/>
              <a:gd name="connsiteY34" fmla="*/ 981861 h 5978962"/>
              <a:gd name="connsiteX35" fmla="*/ 7710104 w 11510518"/>
              <a:gd name="connsiteY35" fmla="*/ 890419 h 5978962"/>
              <a:gd name="connsiteX36" fmla="*/ 8585068 w 11510518"/>
              <a:gd name="connsiteY36" fmla="*/ 890419 h 5978962"/>
              <a:gd name="connsiteX37" fmla="*/ 8366328 w 11510518"/>
              <a:gd name="connsiteY37" fmla="*/ 4779248 h 5978962"/>
              <a:gd name="connsiteX38" fmla="*/ 7491362 w 11510518"/>
              <a:gd name="connsiteY38" fmla="*/ 4779248 h 5978962"/>
              <a:gd name="connsiteX39" fmla="*/ 7710104 w 11510518"/>
              <a:gd name="connsiteY39" fmla="*/ 890419 h 5978962"/>
              <a:gd name="connsiteX40" fmla="*/ 8689454 w 11510518"/>
              <a:gd name="connsiteY40" fmla="*/ 798979 h 5978962"/>
              <a:gd name="connsiteX41" fmla="*/ 9564420 w 11510518"/>
              <a:gd name="connsiteY41" fmla="*/ 798979 h 5978962"/>
              <a:gd name="connsiteX42" fmla="*/ 9345678 w 11510518"/>
              <a:gd name="connsiteY42" fmla="*/ 3947498 h 5978962"/>
              <a:gd name="connsiteX43" fmla="*/ 8470712 w 11510518"/>
              <a:gd name="connsiteY43" fmla="*/ 3947498 h 5978962"/>
              <a:gd name="connsiteX44" fmla="*/ 8689454 w 11510518"/>
              <a:gd name="connsiteY44" fmla="*/ 798979 h 5978962"/>
              <a:gd name="connsiteX45" fmla="*/ 4968582 w 11510518"/>
              <a:gd name="connsiteY45" fmla="*/ 775647 h 5978962"/>
              <a:gd name="connsiteX46" fmla="*/ 5843548 w 11510518"/>
              <a:gd name="connsiteY46" fmla="*/ 775647 h 5978962"/>
              <a:gd name="connsiteX47" fmla="*/ 5624806 w 11510518"/>
              <a:gd name="connsiteY47" fmla="*/ 3960947 h 5978962"/>
              <a:gd name="connsiteX48" fmla="*/ 4749840 w 11510518"/>
              <a:gd name="connsiteY48" fmla="*/ 3960947 h 5978962"/>
              <a:gd name="connsiteX49" fmla="*/ 4968582 w 11510518"/>
              <a:gd name="connsiteY49" fmla="*/ 775647 h 5978962"/>
              <a:gd name="connsiteX50" fmla="*/ 2138142 w 11510518"/>
              <a:gd name="connsiteY50" fmla="*/ 535179 h 5978962"/>
              <a:gd name="connsiteX51" fmla="*/ 3013108 w 11510518"/>
              <a:gd name="connsiteY51" fmla="*/ 535179 h 5978962"/>
              <a:gd name="connsiteX52" fmla="*/ 2794367 w 11510518"/>
              <a:gd name="connsiteY52" fmla="*/ 5214272 h 5978962"/>
              <a:gd name="connsiteX53" fmla="*/ 1919401 w 11510518"/>
              <a:gd name="connsiteY53" fmla="*/ 5214272 h 5978962"/>
              <a:gd name="connsiteX54" fmla="*/ 2138142 w 11510518"/>
              <a:gd name="connsiteY54" fmla="*/ 535179 h 5978962"/>
              <a:gd name="connsiteX55" fmla="*/ 1211341 w 11510518"/>
              <a:gd name="connsiteY55" fmla="*/ 432695 h 5978962"/>
              <a:gd name="connsiteX56" fmla="*/ 2086307 w 11510518"/>
              <a:gd name="connsiteY56" fmla="*/ 432695 h 5978962"/>
              <a:gd name="connsiteX57" fmla="*/ 1867566 w 11510518"/>
              <a:gd name="connsiteY57" fmla="*/ 4527144 h 5978962"/>
              <a:gd name="connsiteX58" fmla="*/ 992600 w 11510518"/>
              <a:gd name="connsiteY58" fmla="*/ 4527144 h 5978962"/>
              <a:gd name="connsiteX59" fmla="*/ 1211341 w 11510518"/>
              <a:gd name="connsiteY59" fmla="*/ 432695 h 5978962"/>
              <a:gd name="connsiteX60" fmla="*/ 314048 w 11510518"/>
              <a:gd name="connsiteY60" fmla="*/ 0 h 5978962"/>
              <a:gd name="connsiteX61" fmla="*/ 11510518 w 11510518"/>
              <a:gd name="connsiteY61" fmla="*/ 0 h 5978962"/>
              <a:gd name="connsiteX62" fmla="*/ 11126470 w 11510518"/>
              <a:gd name="connsiteY62" fmla="*/ 5978962 h 5978962"/>
              <a:gd name="connsiteX63" fmla="*/ 11231984 w 11510518"/>
              <a:gd name="connsiteY63" fmla="*/ 4347674 h 5978962"/>
              <a:gd name="connsiteX64" fmla="*/ 11231984 w 11510518"/>
              <a:gd name="connsiteY64" fmla="*/ 4222638 h 5978962"/>
              <a:gd name="connsiteX65" fmla="*/ 11222008 w 11510518"/>
              <a:gd name="connsiteY65" fmla="*/ 4363612 h 5978962"/>
              <a:gd name="connsiteX66" fmla="*/ 11459752 w 11510518"/>
              <a:gd name="connsiteY66" fmla="*/ 357393 h 5978962"/>
              <a:gd name="connsiteX67" fmla="*/ 423776 w 11510518"/>
              <a:gd name="connsiteY67" fmla="*/ 377533 h 5978962"/>
              <a:gd name="connsiteX68" fmla="*/ 314048 w 11510518"/>
              <a:gd name="connsiteY68" fmla="*/ 0 h 5978962"/>
              <a:gd name="connsiteX0" fmla="*/ 3064943 w 11510518"/>
              <a:gd name="connsiteY0" fmla="*/ 1420669 h 5243803"/>
              <a:gd name="connsiteX1" fmla="*/ 3939909 w 11510518"/>
              <a:gd name="connsiteY1" fmla="*/ 1420669 h 5243803"/>
              <a:gd name="connsiteX2" fmla="*/ 3721168 w 11510518"/>
              <a:gd name="connsiteY2" fmla="*/ 5041188 h 5243803"/>
              <a:gd name="connsiteX3" fmla="*/ 2846202 w 11510518"/>
              <a:gd name="connsiteY3" fmla="*/ 5041188 h 5243803"/>
              <a:gd name="connsiteX4" fmla="*/ 3064943 w 11510518"/>
              <a:gd name="connsiteY4" fmla="*/ 1420669 h 5243803"/>
              <a:gd name="connsiteX5" fmla="*/ 6770052 w 11510518"/>
              <a:gd name="connsiteY5" fmla="*/ 1317975 h 5243803"/>
              <a:gd name="connsiteX6" fmla="*/ 7645018 w 11510518"/>
              <a:gd name="connsiteY6" fmla="*/ 1317975 h 5243803"/>
              <a:gd name="connsiteX7" fmla="*/ 7426276 w 11510518"/>
              <a:gd name="connsiteY7" fmla="*/ 4938495 h 5243803"/>
              <a:gd name="connsiteX8" fmla="*/ 6551312 w 11510518"/>
              <a:gd name="connsiteY8" fmla="*/ 4938495 h 5243803"/>
              <a:gd name="connsiteX9" fmla="*/ 6770052 w 11510518"/>
              <a:gd name="connsiteY9" fmla="*/ 1317975 h 5243803"/>
              <a:gd name="connsiteX10" fmla="*/ 9571900 w 11510518"/>
              <a:gd name="connsiteY10" fmla="*/ 1230114 h 5243803"/>
              <a:gd name="connsiteX11" fmla="*/ 10446866 w 11510518"/>
              <a:gd name="connsiteY11" fmla="*/ 1230114 h 5243803"/>
              <a:gd name="connsiteX12" fmla="*/ 10228124 w 11510518"/>
              <a:gd name="connsiteY12" fmla="*/ 4624956 h 5243803"/>
              <a:gd name="connsiteX13" fmla="*/ 9353160 w 11510518"/>
              <a:gd name="connsiteY13" fmla="*/ 4624956 h 5243803"/>
              <a:gd name="connsiteX14" fmla="*/ 9571900 w 11510518"/>
              <a:gd name="connsiteY14" fmla="*/ 1230114 h 5243803"/>
              <a:gd name="connsiteX15" fmla="*/ 10548520 w 11510518"/>
              <a:gd name="connsiteY15" fmla="*/ 1055433 h 5243803"/>
              <a:gd name="connsiteX16" fmla="*/ 11423484 w 11510518"/>
              <a:gd name="connsiteY16" fmla="*/ 1055433 h 5243803"/>
              <a:gd name="connsiteX17" fmla="*/ 11204744 w 11510518"/>
              <a:gd name="connsiteY17" fmla="*/ 4387212 h 5243803"/>
              <a:gd name="connsiteX18" fmla="*/ 10329778 w 11510518"/>
              <a:gd name="connsiteY18" fmla="*/ 4387212 h 5243803"/>
              <a:gd name="connsiteX19" fmla="*/ 10548520 w 11510518"/>
              <a:gd name="connsiteY19" fmla="*/ 1055433 h 5243803"/>
              <a:gd name="connsiteX20" fmla="*/ 218741 w 11510518"/>
              <a:gd name="connsiteY20" fmla="*/ 1013391 h 5243803"/>
              <a:gd name="connsiteX21" fmla="*/ 1093707 w 11510518"/>
              <a:gd name="connsiteY21" fmla="*/ 1013391 h 5243803"/>
              <a:gd name="connsiteX22" fmla="*/ 874966 w 11510518"/>
              <a:gd name="connsiteY22" fmla="*/ 5243804 h 5243803"/>
              <a:gd name="connsiteX23" fmla="*/ 0 w 11510518"/>
              <a:gd name="connsiteY23" fmla="*/ 5243804 h 5243803"/>
              <a:gd name="connsiteX24" fmla="*/ 218741 w 11510518"/>
              <a:gd name="connsiteY24" fmla="*/ 1013391 h 5243803"/>
              <a:gd name="connsiteX25" fmla="*/ 5858808 w 11510518"/>
              <a:gd name="connsiteY25" fmla="*/ 997415 h 5243803"/>
              <a:gd name="connsiteX26" fmla="*/ 6733772 w 11510518"/>
              <a:gd name="connsiteY26" fmla="*/ 997415 h 5243803"/>
              <a:gd name="connsiteX27" fmla="*/ 6515032 w 11510518"/>
              <a:gd name="connsiteY27" fmla="*/ 5016985 h 5243803"/>
              <a:gd name="connsiteX28" fmla="*/ 5640066 w 11510518"/>
              <a:gd name="connsiteY28" fmla="*/ 5016985 h 5243803"/>
              <a:gd name="connsiteX29" fmla="*/ 5858808 w 11510518"/>
              <a:gd name="connsiteY29" fmla="*/ 997415 h 5243803"/>
              <a:gd name="connsiteX30" fmla="*/ 3999742 w 11510518"/>
              <a:gd name="connsiteY30" fmla="*/ 981861 h 5243803"/>
              <a:gd name="connsiteX31" fmla="*/ 4874708 w 11510518"/>
              <a:gd name="connsiteY31" fmla="*/ 981861 h 5243803"/>
              <a:gd name="connsiteX32" fmla="*/ 4655966 w 11510518"/>
              <a:gd name="connsiteY32" fmla="*/ 4833902 h 5243803"/>
              <a:gd name="connsiteX33" fmla="*/ 3781001 w 11510518"/>
              <a:gd name="connsiteY33" fmla="*/ 4833902 h 5243803"/>
              <a:gd name="connsiteX34" fmla="*/ 3999742 w 11510518"/>
              <a:gd name="connsiteY34" fmla="*/ 981861 h 5243803"/>
              <a:gd name="connsiteX35" fmla="*/ 7710104 w 11510518"/>
              <a:gd name="connsiteY35" fmla="*/ 890419 h 5243803"/>
              <a:gd name="connsiteX36" fmla="*/ 8585068 w 11510518"/>
              <a:gd name="connsiteY36" fmla="*/ 890419 h 5243803"/>
              <a:gd name="connsiteX37" fmla="*/ 8366328 w 11510518"/>
              <a:gd name="connsiteY37" fmla="*/ 4779248 h 5243803"/>
              <a:gd name="connsiteX38" fmla="*/ 7491362 w 11510518"/>
              <a:gd name="connsiteY38" fmla="*/ 4779248 h 5243803"/>
              <a:gd name="connsiteX39" fmla="*/ 7710104 w 11510518"/>
              <a:gd name="connsiteY39" fmla="*/ 890419 h 5243803"/>
              <a:gd name="connsiteX40" fmla="*/ 8689454 w 11510518"/>
              <a:gd name="connsiteY40" fmla="*/ 798979 h 5243803"/>
              <a:gd name="connsiteX41" fmla="*/ 9564420 w 11510518"/>
              <a:gd name="connsiteY41" fmla="*/ 798979 h 5243803"/>
              <a:gd name="connsiteX42" fmla="*/ 9345678 w 11510518"/>
              <a:gd name="connsiteY42" fmla="*/ 3947498 h 5243803"/>
              <a:gd name="connsiteX43" fmla="*/ 8470712 w 11510518"/>
              <a:gd name="connsiteY43" fmla="*/ 3947498 h 5243803"/>
              <a:gd name="connsiteX44" fmla="*/ 8689454 w 11510518"/>
              <a:gd name="connsiteY44" fmla="*/ 798979 h 5243803"/>
              <a:gd name="connsiteX45" fmla="*/ 4968582 w 11510518"/>
              <a:gd name="connsiteY45" fmla="*/ 775647 h 5243803"/>
              <a:gd name="connsiteX46" fmla="*/ 5843548 w 11510518"/>
              <a:gd name="connsiteY46" fmla="*/ 775647 h 5243803"/>
              <a:gd name="connsiteX47" fmla="*/ 5624806 w 11510518"/>
              <a:gd name="connsiteY47" fmla="*/ 3960947 h 5243803"/>
              <a:gd name="connsiteX48" fmla="*/ 4749840 w 11510518"/>
              <a:gd name="connsiteY48" fmla="*/ 3960947 h 5243803"/>
              <a:gd name="connsiteX49" fmla="*/ 4968582 w 11510518"/>
              <a:gd name="connsiteY49" fmla="*/ 775647 h 5243803"/>
              <a:gd name="connsiteX50" fmla="*/ 2138142 w 11510518"/>
              <a:gd name="connsiteY50" fmla="*/ 535179 h 5243803"/>
              <a:gd name="connsiteX51" fmla="*/ 3013108 w 11510518"/>
              <a:gd name="connsiteY51" fmla="*/ 535179 h 5243803"/>
              <a:gd name="connsiteX52" fmla="*/ 2794367 w 11510518"/>
              <a:gd name="connsiteY52" fmla="*/ 5214272 h 5243803"/>
              <a:gd name="connsiteX53" fmla="*/ 1919401 w 11510518"/>
              <a:gd name="connsiteY53" fmla="*/ 5214272 h 5243803"/>
              <a:gd name="connsiteX54" fmla="*/ 2138142 w 11510518"/>
              <a:gd name="connsiteY54" fmla="*/ 535179 h 5243803"/>
              <a:gd name="connsiteX55" fmla="*/ 1211341 w 11510518"/>
              <a:gd name="connsiteY55" fmla="*/ 432695 h 5243803"/>
              <a:gd name="connsiteX56" fmla="*/ 2086307 w 11510518"/>
              <a:gd name="connsiteY56" fmla="*/ 432695 h 5243803"/>
              <a:gd name="connsiteX57" fmla="*/ 1867566 w 11510518"/>
              <a:gd name="connsiteY57" fmla="*/ 4527144 h 5243803"/>
              <a:gd name="connsiteX58" fmla="*/ 992600 w 11510518"/>
              <a:gd name="connsiteY58" fmla="*/ 4527144 h 5243803"/>
              <a:gd name="connsiteX59" fmla="*/ 1211341 w 11510518"/>
              <a:gd name="connsiteY59" fmla="*/ 432695 h 5243803"/>
              <a:gd name="connsiteX60" fmla="*/ 314048 w 11510518"/>
              <a:gd name="connsiteY60" fmla="*/ 0 h 5243803"/>
              <a:gd name="connsiteX61" fmla="*/ 11510518 w 11510518"/>
              <a:gd name="connsiteY61" fmla="*/ 0 h 5243803"/>
              <a:gd name="connsiteX62" fmla="*/ 11217910 w 11510518"/>
              <a:gd name="connsiteY62" fmla="*/ 4287255 h 5243803"/>
              <a:gd name="connsiteX63" fmla="*/ 11231984 w 11510518"/>
              <a:gd name="connsiteY63" fmla="*/ 4347674 h 5243803"/>
              <a:gd name="connsiteX64" fmla="*/ 11231984 w 11510518"/>
              <a:gd name="connsiteY64" fmla="*/ 4222638 h 5243803"/>
              <a:gd name="connsiteX65" fmla="*/ 11222008 w 11510518"/>
              <a:gd name="connsiteY65" fmla="*/ 4363612 h 5243803"/>
              <a:gd name="connsiteX66" fmla="*/ 11459752 w 11510518"/>
              <a:gd name="connsiteY66" fmla="*/ 357393 h 5243803"/>
              <a:gd name="connsiteX67" fmla="*/ 423776 w 11510518"/>
              <a:gd name="connsiteY67" fmla="*/ 377533 h 5243803"/>
              <a:gd name="connsiteX68" fmla="*/ 314048 w 11510518"/>
              <a:gd name="connsiteY68" fmla="*/ 0 h 5243803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423776 w 11510518"/>
              <a:gd name="connsiteY67" fmla="*/ 377533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9659216 w 11510518"/>
              <a:gd name="connsiteY60" fmla="*/ 704878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9659216 w 11510518"/>
              <a:gd name="connsiteY68" fmla="*/ 704878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357393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10518"/>
              <a:gd name="connsiteY0" fmla="*/ 1420669 h 5243804"/>
              <a:gd name="connsiteX1" fmla="*/ 3939909 w 11510518"/>
              <a:gd name="connsiteY1" fmla="*/ 1420669 h 5243804"/>
              <a:gd name="connsiteX2" fmla="*/ 3721168 w 11510518"/>
              <a:gd name="connsiteY2" fmla="*/ 5041188 h 5243804"/>
              <a:gd name="connsiteX3" fmla="*/ 2846202 w 11510518"/>
              <a:gd name="connsiteY3" fmla="*/ 5041188 h 5243804"/>
              <a:gd name="connsiteX4" fmla="*/ 3064943 w 11510518"/>
              <a:gd name="connsiteY4" fmla="*/ 1420669 h 5243804"/>
              <a:gd name="connsiteX5" fmla="*/ 6770052 w 11510518"/>
              <a:gd name="connsiteY5" fmla="*/ 1317975 h 5243804"/>
              <a:gd name="connsiteX6" fmla="*/ 7645018 w 11510518"/>
              <a:gd name="connsiteY6" fmla="*/ 1317975 h 5243804"/>
              <a:gd name="connsiteX7" fmla="*/ 7426276 w 11510518"/>
              <a:gd name="connsiteY7" fmla="*/ 4938495 h 5243804"/>
              <a:gd name="connsiteX8" fmla="*/ 6551312 w 11510518"/>
              <a:gd name="connsiteY8" fmla="*/ 4938495 h 5243804"/>
              <a:gd name="connsiteX9" fmla="*/ 6770052 w 11510518"/>
              <a:gd name="connsiteY9" fmla="*/ 1317975 h 5243804"/>
              <a:gd name="connsiteX10" fmla="*/ 9571900 w 11510518"/>
              <a:gd name="connsiteY10" fmla="*/ 1230114 h 5243804"/>
              <a:gd name="connsiteX11" fmla="*/ 10446866 w 11510518"/>
              <a:gd name="connsiteY11" fmla="*/ 1230114 h 5243804"/>
              <a:gd name="connsiteX12" fmla="*/ 10228124 w 11510518"/>
              <a:gd name="connsiteY12" fmla="*/ 4624956 h 5243804"/>
              <a:gd name="connsiteX13" fmla="*/ 9353160 w 11510518"/>
              <a:gd name="connsiteY13" fmla="*/ 4624956 h 5243804"/>
              <a:gd name="connsiteX14" fmla="*/ 9571900 w 11510518"/>
              <a:gd name="connsiteY14" fmla="*/ 1230114 h 5243804"/>
              <a:gd name="connsiteX15" fmla="*/ 10548520 w 11510518"/>
              <a:gd name="connsiteY15" fmla="*/ 1055433 h 5243804"/>
              <a:gd name="connsiteX16" fmla="*/ 11423484 w 11510518"/>
              <a:gd name="connsiteY16" fmla="*/ 1055433 h 5243804"/>
              <a:gd name="connsiteX17" fmla="*/ 11204744 w 11510518"/>
              <a:gd name="connsiteY17" fmla="*/ 4387212 h 5243804"/>
              <a:gd name="connsiteX18" fmla="*/ 10329778 w 11510518"/>
              <a:gd name="connsiteY18" fmla="*/ 4387212 h 5243804"/>
              <a:gd name="connsiteX19" fmla="*/ 10548520 w 11510518"/>
              <a:gd name="connsiteY19" fmla="*/ 1055433 h 5243804"/>
              <a:gd name="connsiteX20" fmla="*/ 218741 w 11510518"/>
              <a:gd name="connsiteY20" fmla="*/ 1013391 h 5243804"/>
              <a:gd name="connsiteX21" fmla="*/ 1093707 w 11510518"/>
              <a:gd name="connsiteY21" fmla="*/ 1013391 h 5243804"/>
              <a:gd name="connsiteX22" fmla="*/ 874966 w 11510518"/>
              <a:gd name="connsiteY22" fmla="*/ 5243804 h 5243804"/>
              <a:gd name="connsiteX23" fmla="*/ 0 w 11510518"/>
              <a:gd name="connsiteY23" fmla="*/ 5243804 h 5243804"/>
              <a:gd name="connsiteX24" fmla="*/ 218741 w 11510518"/>
              <a:gd name="connsiteY24" fmla="*/ 1013391 h 5243804"/>
              <a:gd name="connsiteX25" fmla="*/ 5858808 w 11510518"/>
              <a:gd name="connsiteY25" fmla="*/ 997415 h 5243804"/>
              <a:gd name="connsiteX26" fmla="*/ 6733772 w 11510518"/>
              <a:gd name="connsiteY26" fmla="*/ 997415 h 5243804"/>
              <a:gd name="connsiteX27" fmla="*/ 6515032 w 11510518"/>
              <a:gd name="connsiteY27" fmla="*/ 5016985 h 5243804"/>
              <a:gd name="connsiteX28" fmla="*/ 5640066 w 11510518"/>
              <a:gd name="connsiteY28" fmla="*/ 5016985 h 5243804"/>
              <a:gd name="connsiteX29" fmla="*/ 5858808 w 11510518"/>
              <a:gd name="connsiteY29" fmla="*/ 997415 h 5243804"/>
              <a:gd name="connsiteX30" fmla="*/ 3999742 w 11510518"/>
              <a:gd name="connsiteY30" fmla="*/ 981861 h 5243804"/>
              <a:gd name="connsiteX31" fmla="*/ 4874708 w 11510518"/>
              <a:gd name="connsiteY31" fmla="*/ 981861 h 5243804"/>
              <a:gd name="connsiteX32" fmla="*/ 4655966 w 11510518"/>
              <a:gd name="connsiteY32" fmla="*/ 4833902 h 5243804"/>
              <a:gd name="connsiteX33" fmla="*/ 3781001 w 11510518"/>
              <a:gd name="connsiteY33" fmla="*/ 4833902 h 5243804"/>
              <a:gd name="connsiteX34" fmla="*/ 3999742 w 11510518"/>
              <a:gd name="connsiteY34" fmla="*/ 981861 h 5243804"/>
              <a:gd name="connsiteX35" fmla="*/ 7710104 w 11510518"/>
              <a:gd name="connsiteY35" fmla="*/ 890419 h 5243804"/>
              <a:gd name="connsiteX36" fmla="*/ 8585068 w 11510518"/>
              <a:gd name="connsiteY36" fmla="*/ 890419 h 5243804"/>
              <a:gd name="connsiteX37" fmla="*/ 8366328 w 11510518"/>
              <a:gd name="connsiteY37" fmla="*/ 4779248 h 5243804"/>
              <a:gd name="connsiteX38" fmla="*/ 7491362 w 11510518"/>
              <a:gd name="connsiteY38" fmla="*/ 4779248 h 5243804"/>
              <a:gd name="connsiteX39" fmla="*/ 7710104 w 11510518"/>
              <a:gd name="connsiteY39" fmla="*/ 890419 h 5243804"/>
              <a:gd name="connsiteX40" fmla="*/ 8689454 w 11510518"/>
              <a:gd name="connsiteY40" fmla="*/ 798979 h 5243804"/>
              <a:gd name="connsiteX41" fmla="*/ 9564420 w 11510518"/>
              <a:gd name="connsiteY41" fmla="*/ 798979 h 5243804"/>
              <a:gd name="connsiteX42" fmla="*/ 9345678 w 11510518"/>
              <a:gd name="connsiteY42" fmla="*/ 3947498 h 5243804"/>
              <a:gd name="connsiteX43" fmla="*/ 8470712 w 11510518"/>
              <a:gd name="connsiteY43" fmla="*/ 3947498 h 5243804"/>
              <a:gd name="connsiteX44" fmla="*/ 8689454 w 11510518"/>
              <a:gd name="connsiteY44" fmla="*/ 798979 h 5243804"/>
              <a:gd name="connsiteX45" fmla="*/ 4968582 w 11510518"/>
              <a:gd name="connsiteY45" fmla="*/ 775647 h 5243804"/>
              <a:gd name="connsiteX46" fmla="*/ 5843548 w 11510518"/>
              <a:gd name="connsiteY46" fmla="*/ 775647 h 5243804"/>
              <a:gd name="connsiteX47" fmla="*/ 5624806 w 11510518"/>
              <a:gd name="connsiteY47" fmla="*/ 3960947 h 5243804"/>
              <a:gd name="connsiteX48" fmla="*/ 4749840 w 11510518"/>
              <a:gd name="connsiteY48" fmla="*/ 3960947 h 5243804"/>
              <a:gd name="connsiteX49" fmla="*/ 4968582 w 11510518"/>
              <a:gd name="connsiteY49" fmla="*/ 775647 h 5243804"/>
              <a:gd name="connsiteX50" fmla="*/ 2138142 w 11510518"/>
              <a:gd name="connsiteY50" fmla="*/ 535179 h 5243804"/>
              <a:gd name="connsiteX51" fmla="*/ 3013108 w 11510518"/>
              <a:gd name="connsiteY51" fmla="*/ 535179 h 5243804"/>
              <a:gd name="connsiteX52" fmla="*/ 2794367 w 11510518"/>
              <a:gd name="connsiteY52" fmla="*/ 5214272 h 5243804"/>
              <a:gd name="connsiteX53" fmla="*/ 1919401 w 11510518"/>
              <a:gd name="connsiteY53" fmla="*/ 5214272 h 5243804"/>
              <a:gd name="connsiteX54" fmla="*/ 2138142 w 11510518"/>
              <a:gd name="connsiteY54" fmla="*/ 535179 h 5243804"/>
              <a:gd name="connsiteX55" fmla="*/ 1211341 w 11510518"/>
              <a:gd name="connsiteY55" fmla="*/ 432695 h 5243804"/>
              <a:gd name="connsiteX56" fmla="*/ 2086307 w 11510518"/>
              <a:gd name="connsiteY56" fmla="*/ 432695 h 5243804"/>
              <a:gd name="connsiteX57" fmla="*/ 1867566 w 11510518"/>
              <a:gd name="connsiteY57" fmla="*/ 4527144 h 5243804"/>
              <a:gd name="connsiteX58" fmla="*/ 992600 w 11510518"/>
              <a:gd name="connsiteY58" fmla="*/ 4527144 h 5243804"/>
              <a:gd name="connsiteX59" fmla="*/ 1211341 w 11510518"/>
              <a:gd name="connsiteY59" fmla="*/ 432695 h 5243804"/>
              <a:gd name="connsiteX60" fmla="*/ 11414864 w 11510518"/>
              <a:gd name="connsiteY60" fmla="*/ 1127805 h 5243804"/>
              <a:gd name="connsiteX61" fmla="*/ 11510518 w 11510518"/>
              <a:gd name="connsiteY61" fmla="*/ 0 h 5243804"/>
              <a:gd name="connsiteX62" fmla="*/ 11217910 w 11510518"/>
              <a:gd name="connsiteY62" fmla="*/ 4287255 h 5243804"/>
              <a:gd name="connsiteX63" fmla="*/ 11231984 w 11510518"/>
              <a:gd name="connsiteY63" fmla="*/ 4347674 h 5243804"/>
              <a:gd name="connsiteX64" fmla="*/ 11231984 w 11510518"/>
              <a:gd name="connsiteY64" fmla="*/ 4222638 h 5243804"/>
              <a:gd name="connsiteX65" fmla="*/ 11222008 w 11510518"/>
              <a:gd name="connsiteY65" fmla="*/ 4363612 h 5243804"/>
              <a:gd name="connsiteX66" fmla="*/ 11459752 w 11510518"/>
              <a:gd name="connsiteY66" fmla="*/ 1082411 h 5243804"/>
              <a:gd name="connsiteX67" fmla="*/ 11506304 w 11510518"/>
              <a:gd name="connsiteY67" fmla="*/ 1162968 h 5243804"/>
              <a:gd name="connsiteX68" fmla="*/ 11414864 w 11510518"/>
              <a:gd name="connsiteY68" fmla="*/ 1127805 h 5243804"/>
              <a:gd name="connsiteX0" fmla="*/ 3064943 w 11506304"/>
              <a:gd name="connsiteY0" fmla="*/ 987974 h 4811109"/>
              <a:gd name="connsiteX1" fmla="*/ 3939909 w 11506304"/>
              <a:gd name="connsiteY1" fmla="*/ 987974 h 4811109"/>
              <a:gd name="connsiteX2" fmla="*/ 3721168 w 11506304"/>
              <a:gd name="connsiteY2" fmla="*/ 4608493 h 4811109"/>
              <a:gd name="connsiteX3" fmla="*/ 2846202 w 11506304"/>
              <a:gd name="connsiteY3" fmla="*/ 4608493 h 4811109"/>
              <a:gd name="connsiteX4" fmla="*/ 3064943 w 11506304"/>
              <a:gd name="connsiteY4" fmla="*/ 987974 h 4811109"/>
              <a:gd name="connsiteX5" fmla="*/ 6770052 w 11506304"/>
              <a:gd name="connsiteY5" fmla="*/ 885280 h 4811109"/>
              <a:gd name="connsiteX6" fmla="*/ 7645018 w 11506304"/>
              <a:gd name="connsiteY6" fmla="*/ 885280 h 4811109"/>
              <a:gd name="connsiteX7" fmla="*/ 7426276 w 11506304"/>
              <a:gd name="connsiteY7" fmla="*/ 4505800 h 4811109"/>
              <a:gd name="connsiteX8" fmla="*/ 6551312 w 11506304"/>
              <a:gd name="connsiteY8" fmla="*/ 4505800 h 4811109"/>
              <a:gd name="connsiteX9" fmla="*/ 6770052 w 11506304"/>
              <a:gd name="connsiteY9" fmla="*/ 885280 h 4811109"/>
              <a:gd name="connsiteX10" fmla="*/ 9571900 w 11506304"/>
              <a:gd name="connsiteY10" fmla="*/ 797419 h 4811109"/>
              <a:gd name="connsiteX11" fmla="*/ 10446866 w 11506304"/>
              <a:gd name="connsiteY11" fmla="*/ 797419 h 4811109"/>
              <a:gd name="connsiteX12" fmla="*/ 10228124 w 11506304"/>
              <a:gd name="connsiteY12" fmla="*/ 4192261 h 4811109"/>
              <a:gd name="connsiteX13" fmla="*/ 9353160 w 11506304"/>
              <a:gd name="connsiteY13" fmla="*/ 4192261 h 4811109"/>
              <a:gd name="connsiteX14" fmla="*/ 9571900 w 11506304"/>
              <a:gd name="connsiteY14" fmla="*/ 797419 h 4811109"/>
              <a:gd name="connsiteX15" fmla="*/ 10548520 w 11506304"/>
              <a:gd name="connsiteY15" fmla="*/ 622738 h 4811109"/>
              <a:gd name="connsiteX16" fmla="*/ 11423484 w 11506304"/>
              <a:gd name="connsiteY16" fmla="*/ 622738 h 4811109"/>
              <a:gd name="connsiteX17" fmla="*/ 11204744 w 11506304"/>
              <a:gd name="connsiteY17" fmla="*/ 3954517 h 4811109"/>
              <a:gd name="connsiteX18" fmla="*/ 10329778 w 11506304"/>
              <a:gd name="connsiteY18" fmla="*/ 3954517 h 4811109"/>
              <a:gd name="connsiteX19" fmla="*/ 10548520 w 11506304"/>
              <a:gd name="connsiteY19" fmla="*/ 622738 h 4811109"/>
              <a:gd name="connsiteX20" fmla="*/ 218741 w 11506304"/>
              <a:gd name="connsiteY20" fmla="*/ 580696 h 4811109"/>
              <a:gd name="connsiteX21" fmla="*/ 1093707 w 11506304"/>
              <a:gd name="connsiteY21" fmla="*/ 580696 h 4811109"/>
              <a:gd name="connsiteX22" fmla="*/ 874966 w 11506304"/>
              <a:gd name="connsiteY22" fmla="*/ 4811109 h 4811109"/>
              <a:gd name="connsiteX23" fmla="*/ 0 w 11506304"/>
              <a:gd name="connsiteY23" fmla="*/ 4811109 h 4811109"/>
              <a:gd name="connsiteX24" fmla="*/ 218741 w 11506304"/>
              <a:gd name="connsiteY24" fmla="*/ 580696 h 4811109"/>
              <a:gd name="connsiteX25" fmla="*/ 5858808 w 11506304"/>
              <a:gd name="connsiteY25" fmla="*/ 564720 h 4811109"/>
              <a:gd name="connsiteX26" fmla="*/ 6733772 w 11506304"/>
              <a:gd name="connsiteY26" fmla="*/ 564720 h 4811109"/>
              <a:gd name="connsiteX27" fmla="*/ 6515032 w 11506304"/>
              <a:gd name="connsiteY27" fmla="*/ 4584290 h 4811109"/>
              <a:gd name="connsiteX28" fmla="*/ 5640066 w 11506304"/>
              <a:gd name="connsiteY28" fmla="*/ 4584290 h 4811109"/>
              <a:gd name="connsiteX29" fmla="*/ 5858808 w 11506304"/>
              <a:gd name="connsiteY29" fmla="*/ 564720 h 4811109"/>
              <a:gd name="connsiteX30" fmla="*/ 3999742 w 11506304"/>
              <a:gd name="connsiteY30" fmla="*/ 549166 h 4811109"/>
              <a:gd name="connsiteX31" fmla="*/ 4874708 w 11506304"/>
              <a:gd name="connsiteY31" fmla="*/ 549166 h 4811109"/>
              <a:gd name="connsiteX32" fmla="*/ 4655966 w 11506304"/>
              <a:gd name="connsiteY32" fmla="*/ 4401207 h 4811109"/>
              <a:gd name="connsiteX33" fmla="*/ 3781001 w 11506304"/>
              <a:gd name="connsiteY33" fmla="*/ 4401207 h 4811109"/>
              <a:gd name="connsiteX34" fmla="*/ 3999742 w 11506304"/>
              <a:gd name="connsiteY34" fmla="*/ 549166 h 4811109"/>
              <a:gd name="connsiteX35" fmla="*/ 7710104 w 11506304"/>
              <a:gd name="connsiteY35" fmla="*/ 457724 h 4811109"/>
              <a:gd name="connsiteX36" fmla="*/ 8585068 w 11506304"/>
              <a:gd name="connsiteY36" fmla="*/ 457724 h 4811109"/>
              <a:gd name="connsiteX37" fmla="*/ 8366328 w 11506304"/>
              <a:gd name="connsiteY37" fmla="*/ 4346553 h 4811109"/>
              <a:gd name="connsiteX38" fmla="*/ 7491362 w 11506304"/>
              <a:gd name="connsiteY38" fmla="*/ 4346553 h 4811109"/>
              <a:gd name="connsiteX39" fmla="*/ 7710104 w 11506304"/>
              <a:gd name="connsiteY39" fmla="*/ 457724 h 4811109"/>
              <a:gd name="connsiteX40" fmla="*/ 8689454 w 11506304"/>
              <a:gd name="connsiteY40" fmla="*/ 366284 h 4811109"/>
              <a:gd name="connsiteX41" fmla="*/ 9564420 w 11506304"/>
              <a:gd name="connsiteY41" fmla="*/ 366284 h 4811109"/>
              <a:gd name="connsiteX42" fmla="*/ 9345678 w 11506304"/>
              <a:gd name="connsiteY42" fmla="*/ 3514803 h 4811109"/>
              <a:gd name="connsiteX43" fmla="*/ 8470712 w 11506304"/>
              <a:gd name="connsiteY43" fmla="*/ 3514803 h 4811109"/>
              <a:gd name="connsiteX44" fmla="*/ 8689454 w 11506304"/>
              <a:gd name="connsiteY44" fmla="*/ 366284 h 4811109"/>
              <a:gd name="connsiteX45" fmla="*/ 4968582 w 11506304"/>
              <a:gd name="connsiteY45" fmla="*/ 342952 h 4811109"/>
              <a:gd name="connsiteX46" fmla="*/ 5843548 w 11506304"/>
              <a:gd name="connsiteY46" fmla="*/ 342952 h 4811109"/>
              <a:gd name="connsiteX47" fmla="*/ 5624806 w 11506304"/>
              <a:gd name="connsiteY47" fmla="*/ 3528252 h 4811109"/>
              <a:gd name="connsiteX48" fmla="*/ 4749840 w 11506304"/>
              <a:gd name="connsiteY48" fmla="*/ 3528252 h 4811109"/>
              <a:gd name="connsiteX49" fmla="*/ 4968582 w 11506304"/>
              <a:gd name="connsiteY49" fmla="*/ 342952 h 4811109"/>
              <a:gd name="connsiteX50" fmla="*/ 2138142 w 11506304"/>
              <a:gd name="connsiteY50" fmla="*/ 102484 h 4811109"/>
              <a:gd name="connsiteX51" fmla="*/ 3013108 w 11506304"/>
              <a:gd name="connsiteY51" fmla="*/ 102484 h 4811109"/>
              <a:gd name="connsiteX52" fmla="*/ 2794367 w 11506304"/>
              <a:gd name="connsiteY52" fmla="*/ 4781577 h 4811109"/>
              <a:gd name="connsiteX53" fmla="*/ 1919401 w 11506304"/>
              <a:gd name="connsiteY53" fmla="*/ 4781577 h 4811109"/>
              <a:gd name="connsiteX54" fmla="*/ 2138142 w 11506304"/>
              <a:gd name="connsiteY54" fmla="*/ 102484 h 4811109"/>
              <a:gd name="connsiteX55" fmla="*/ 1211341 w 11506304"/>
              <a:gd name="connsiteY55" fmla="*/ 0 h 4811109"/>
              <a:gd name="connsiteX56" fmla="*/ 2086307 w 11506304"/>
              <a:gd name="connsiteY56" fmla="*/ 0 h 4811109"/>
              <a:gd name="connsiteX57" fmla="*/ 1867566 w 11506304"/>
              <a:gd name="connsiteY57" fmla="*/ 4094449 h 4811109"/>
              <a:gd name="connsiteX58" fmla="*/ 992600 w 11506304"/>
              <a:gd name="connsiteY58" fmla="*/ 4094449 h 4811109"/>
              <a:gd name="connsiteX59" fmla="*/ 1211341 w 11506304"/>
              <a:gd name="connsiteY59" fmla="*/ 0 h 4811109"/>
              <a:gd name="connsiteX60" fmla="*/ 11414864 w 11506304"/>
              <a:gd name="connsiteY60" fmla="*/ 695110 h 4811109"/>
              <a:gd name="connsiteX61" fmla="*/ 11419078 w 11506304"/>
              <a:gd name="connsiteY61" fmla="*/ 614552 h 4811109"/>
              <a:gd name="connsiteX62" fmla="*/ 11217910 w 11506304"/>
              <a:gd name="connsiteY62" fmla="*/ 3854560 h 4811109"/>
              <a:gd name="connsiteX63" fmla="*/ 11231984 w 11506304"/>
              <a:gd name="connsiteY63" fmla="*/ 3914979 h 4811109"/>
              <a:gd name="connsiteX64" fmla="*/ 11231984 w 11506304"/>
              <a:gd name="connsiteY64" fmla="*/ 3789943 h 4811109"/>
              <a:gd name="connsiteX65" fmla="*/ 11222008 w 11506304"/>
              <a:gd name="connsiteY65" fmla="*/ 3930917 h 4811109"/>
              <a:gd name="connsiteX66" fmla="*/ 11459752 w 11506304"/>
              <a:gd name="connsiteY66" fmla="*/ 649716 h 4811109"/>
              <a:gd name="connsiteX67" fmla="*/ 11506304 w 11506304"/>
              <a:gd name="connsiteY67" fmla="*/ 730273 h 4811109"/>
              <a:gd name="connsiteX68" fmla="*/ 11414864 w 11506304"/>
              <a:gd name="connsiteY68" fmla="*/ 695110 h 481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1506304" h="4811109">
                <a:moveTo>
                  <a:pt x="3064943" y="987974"/>
                </a:moveTo>
                <a:lnTo>
                  <a:pt x="3939909" y="987974"/>
                </a:lnTo>
                <a:lnTo>
                  <a:pt x="3721168" y="4608493"/>
                </a:lnTo>
                <a:lnTo>
                  <a:pt x="2846202" y="4608493"/>
                </a:lnTo>
                <a:lnTo>
                  <a:pt x="3064943" y="987974"/>
                </a:lnTo>
                <a:close/>
                <a:moveTo>
                  <a:pt x="6770052" y="885280"/>
                </a:moveTo>
                <a:lnTo>
                  <a:pt x="7645018" y="885280"/>
                </a:lnTo>
                <a:lnTo>
                  <a:pt x="7426276" y="4505800"/>
                </a:lnTo>
                <a:lnTo>
                  <a:pt x="6551312" y="4505800"/>
                </a:lnTo>
                <a:lnTo>
                  <a:pt x="6770052" y="885280"/>
                </a:lnTo>
                <a:close/>
                <a:moveTo>
                  <a:pt x="9571900" y="797419"/>
                </a:moveTo>
                <a:lnTo>
                  <a:pt x="10446866" y="797419"/>
                </a:lnTo>
                <a:lnTo>
                  <a:pt x="10228124" y="4192261"/>
                </a:lnTo>
                <a:lnTo>
                  <a:pt x="9353160" y="4192261"/>
                </a:lnTo>
                <a:lnTo>
                  <a:pt x="9571900" y="797419"/>
                </a:lnTo>
                <a:close/>
                <a:moveTo>
                  <a:pt x="10548520" y="622738"/>
                </a:moveTo>
                <a:lnTo>
                  <a:pt x="11423484" y="622738"/>
                </a:lnTo>
                <a:lnTo>
                  <a:pt x="11204744" y="3954517"/>
                </a:lnTo>
                <a:lnTo>
                  <a:pt x="10329778" y="3954517"/>
                </a:lnTo>
                <a:lnTo>
                  <a:pt x="10548520" y="622738"/>
                </a:lnTo>
                <a:close/>
                <a:moveTo>
                  <a:pt x="218741" y="580696"/>
                </a:moveTo>
                <a:lnTo>
                  <a:pt x="1093707" y="580696"/>
                </a:lnTo>
                <a:lnTo>
                  <a:pt x="874966" y="4811109"/>
                </a:lnTo>
                <a:lnTo>
                  <a:pt x="0" y="4811109"/>
                </a:lnTo>
                <a:lnTo>
                  <a:pt x="218741" y="580696"/>
                </a:lnTo>
                <a:close/>
                <a:moveTo>
                  <a:pt x="5858808" y="564720"/>
                </a:moveTo>
                <a:lnTo>
                  <a:pt x="6733772" y="564720"/>
                </a:lnTo>
                <a:lnTo>
                  <a:pt x="6515032" y="4584290"/>
                </a:lnTo>
                <a:lnTo>
                  <a:pt x="5640066" y="4584290"/>
                </a:lnTo>
                <a:lnTo>
                  <a:pt x="5858808" y="564720"/>
                </a:lnTo>
                <a:close/>
                <a:moveTo>
                  <a:pt x="3999742" y="549166"/>
                </a:moveTo>
                <a:lnTo>
                  <a:pt x="4874708" y="549166"/>
                </a:lnTo>
                <a:lnTo>
                  <a:pt x="4655966" y="4401207"/>
                </a:lnTo>
                <a:lnTo>
                  <a:pt x="3781001" y="4401207"/>
                </a:lnTo>
                <a:lnTo>
                  <a:pt x="3999742" y="549166"/>
                </a:lnTo>
                <a:close/>
                <a:moveTo>
                  <a:pt x="7710104" y="457724"/>
                </a:moveTo>
                <a:lnTo>
                  <a:pt x="8585068" y="457724"/>
                </a:lnTo>
                <a:lnTo>
                  <a:pt x="8366328" y="4346553"/>
                </a:lnTo>
                <a:lnTo>
                  <a:pt x="7491362" y="4346553"/>
                </a:lnTo>
                <a:lnTo>
                  <a:pt x="7710104" y="457724"/>
                </a:lnTo>
                <a:close/>
                <a:moveTo>
                  <a:pt x="8689454" y="366284"/>
                </a:moveTo>
                <a:lnTo>
                  <a:pt x="9564420" y="366284"/>
                </a:lnTo>
                <a:lnTo>
                  <a:pt x="9345678" y="3514803"/>
                </a:lnTo>
                <a:lnTo>
                  <a:pt x="8470712" y="3514803"/>
                </a:lnTo>
                <a:lnTo>
                  <a:pt x="8689454" y="366284"/>
                </a:lnTo>
                <a:close/>
                <a:moveTo>
                  <a:pt x="4968582" y="342952"/>
                </a:moveTo>
                <a:lnTo>
                  <a:pt x="5843548" y="342952"/>
                </a:lnTo>
                <a:lnTo>
                  <a:pt x="5624806" y="3528252"/>
                </a:lnTo>
                <a:lnTo>
                  <a:pt x="4749840" y="3528252"/>
                </a:lnTo>
                <a:lnTo>
                  <a:pt x="4968582" y="342952"/>
                </a:lnTo>
                <a:close/>
                <a:moveTo>
                  <a:pt x="2138142" y="102484"/>
                </a:moveTo>
                <a:lnTo>
                  <a:pt x="3013108" y="102484"/>
                </a:lnTo>
                <a:lnTo>
                  <a:pt x="2794367" y="4781577"/>
                </a:lnTo>
                <a:lnTo>
                  <a:pt x="1919401" y="4781577"/>
                </a:lnTo>
                <a:lnTo>
                  <a:pt x="2138142" y="102484"/>
                </a:lnTo>
                <a:close/>
                <a:moveTo>
                  <a:pt x="1211341" y="0"/>
                </a:moveTo>
                <a:lnTo>
                  <a:pt x="2086307" y="0"/>
                </a:lnTo>
                <a:lnTo>
                  <a:pt x="1867566" y="4094449"/>
                </a:lnTo>
                <a:lnTo>
                  <a:pt x="992600" y="4094449"/>
                </a:lnTo>
                <a:lnTo>
                  <a:pt x="1211341" y="0"/>
                </a:lnTo>
                <a:close/>
                <a:moveTo>
                  <a:pt x="11414864" y="695110"/>
                </a:moveTo>
                <a:cubicBezTo>
                  <a:pt x="11446749" y="762241"/>
                  <a:pt x="11387193" y="990487"/>
                  <a:pt x="11419078" y="614552"/>
                </a:cubicBezTo>
                <a:lnTo>
                  <a:pt x="11217910" y="3854560"/>
                </a:lnTo>
                <a:lnTo>
                  <a:pt x="11231984" y="3914979"/>
                </a:lnTo>
                <a:lnTo>
                  <a:pt x="11231984" y="3789943"/>
                </a:lnTo>
                <a:lnTo>
                  <a:pt x="11222008" y="3930917"/>
                </a:lnTo>
                <a:lnTo>
                  <a:pt x="11459752" y="649716"/>
                </a:lnTo>
                <a:lnTo>
                  <a:pt x="11506304" y="730273"/>
                </a:lnTo>
                <a:lnTo>
                  <a:pt x="11414864" y="695110"/>
                </a:lnTo>
                <a:close/>
              </a:path>
            </a:pathLst>
          </a:custGeom>
          <a:solidFill>
            <a:srgbClr val="789F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pic>
        <p:nvPicPr>
          <p:cNvPr id="4" name="图片 3">
            <a:hlinkHover r:id="rId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939046" y="507018"/>
            <a:ext cx="1093707" cy="3148519"/>
          </a:xfrm>
          <a:prstGeom prst="flowChartInputOutput">
            <a:avLst/>
          </a:prstGeom>
        </p:spPr>
      </p:pic>
      <p:pic>
        <p:nvPicPr>
          <p:cNvPr id="5" name="图片 4">
            <a:hlinkHover r:id="rId5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935312" y="598458"/>
            <a:ext cx="1093707" cy="3888829"/>
          </a:xfrm>
          <a:prstGeom prst="flowChartInputOutput">
            <a:avLst/>
          </a:prstGeom>
        </p:spPr>
      </p:pic>
      <p:pic>
        <p:nvPicPr>
          <p:cNvPr id="10" name="图片 9">
            <a:hlinkHover r:id="rId6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995261" y="1026014"/>
            <a:ext cx="1093707" cy="3620520"/>
          </a:xfrm>
          <a:prstGeom prst="flowChartInputOutput">
            <a:avLst/>
          </a:prstGeom>
        </p:spPr>
      </p:pic>
      <p:pic>
        <p:nvPicPr>
          <p:cNvPr id="11" name="图片 10">
            <a:hlinkHover r:id="rId7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6084016" y="705453"/>
            <a:ext cx="1093707" cy="4019571"/>
          </a:xfrm>
          <a:prstGeom prst="flowChartInputOutput">
            <a:avLst/>
          </a:prstGeom>
        </p:spPr>
      </p:pic>
      <p:pic>
        <p:nvPicPr>
          <p:cNvPr id="12" name="图片 11">
            <a:hlinkHover r:id="rId8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5193791" y="483685"/>
            <a:ext cx="1093707" cy="3185301"/>
          </a:xfrm>
          <a:prstGeom prst="flowChartInputOutput">
            <a:avLst/>
          </a:prstGeom>
        </p:spPr>
      </p:pic>
      <p:pic>
        <p:nvPicPr>
          <p:cNvPr id="13" name="图片 12">
            <a:hlinkHover r:id="rId9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4224951" y="689899"/>
            <a:ext cx="1093707" cy="3852042"/>
          </a:xfrm>
          <a:prstGeom prst="flowChartInputOutput">
            <a:avLst/>
          </a:prstGeom>
        </p:spPr>
      </p:pic>
      <p:pic>
        <p:nvPicPr>
          <p:cNvPr id="14" name="图片 13">
            <a:hlinkHover r:id="rId10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3290152" y="1128707"/>
            <a:ext cx="1093707" cy="3620520"/>
          </a:xfrm>
          <a:prstGeom prst="flowChartInputOutput">
            <a:avLst/>
          </a:prstGeom>
        </p:spPr>
      </p:pic>
      <p:pic>
        <p:nvPicPr>
          <p:cNvPr id="15" name="图片 14">
            <a:hlinkHover r:id="rId11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2363351" y="243217"/>
            <a:ext cx="1093707" cy="4679094"/>
          </a:xfrm>
          <a:prstGeom prst="flowChartInputOutput">
            <a:avLst/>
          </a:prstGeom>
        </p:spPr>
      </p:pic>
      <p:pic>
        <p:nvPicPr>
          <p:cNvPr id="16" name="图片 15">
            <a:hlinkHover r:id="rId12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1436550" y="140733"/>
            <a:ext cx="1093707" cy="4094450"/>
          </a:xfrm>
          <a:prstGeom prst="flowChartInputOutput">
            <a:avLst/>
          </a:prstGeom>
        </p:spPr>
      </p:pic>
      <p:pic>
        <p:nvPicPr>
          <p:cNvPr id="17" name="图片 16">
            <a:hlinkHover r:id="rId13" action="ppaction://hlinksldjump"/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443950" y="721429"/>
            <a:ext cx="1093707" cy="4230414"/>
          </a:xfrm>
          <a:prstGeom prst="flowChartInputOutput">
            <a:avLst/>
          </a:prstGeom>
        </p:spPr>
      </p:pic>
      <p:pic>
        <p:nvPicPr>
          <p:cNvPr id="21" name="图片 20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79" t="6318" r="25690" b="16785"/>
          <a:stretch/>
        </p:blipFill>
        <p:spPr>
          <a:xfrm>
            <a:off x="8498456" y="7274090"/>
            <a:ext cx="1093707" cy="3148519"/>
          </a:xfrm>
          <a:prstGeom prst="flowChartInputOutput">
            <a:avLst/>
          </a:prstGeom>
          <a:noFill/>
        </p:spPr>
      </p:pic>
      <p:pic>
        <p:nvPicPr>
          <p:cNvPr id="22" name="图片 21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38" t="6973" r="32931" b="1102"/>
          <a:stretch/>
        </p:blipFill>
        <p:spPr>
          <a:xfrm>
            <a:off x="7964919" y="578389"/>
            <a:ext cx="1093707" cy="3888829"/>
          </a:xfrm>
          <a:prstGeom prst="flowChartInputOutput">
            <a:avLst/>
          </a:prstGeom>
          <a:noFill/>
        </p:spPr>
      </p:pic>
      <p:pic>
        <p:nvPicPr>
          <p:cNvPr id="23" name="图片 22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86" t="6867" r="39483" b="-6867"/>
          <a:stretch/>
        </p:blipFill>
        <p:spPr>
          <a:xfrm>
            <a:off x="6579055" y="7793086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24" name="图片 23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6" t="7132" r="48793" b="6964"/>
          <a:stretch/>
        </p:blipFill>
        <p:spPr>
          <a:xfrm>
            <a:off x="5667810" y="7472525"/>
            <a:ext cx="1093707" cy="4019571"/>
          </a:xfrm>
          <a:prstGeom prst="flowChartInputOutput">
            <a:avLst/>
          </a:prstGeom>
          <a:noFill/>
        </p:spPr>
      </p:pic>
      <p:pic>
        <p:nvPicPr>
          <p:cNvPr id="25" name="图片 2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2" t="5419" r="53707" b="16785"/>
          <a:stretch/>
        </p:blipFill>
        <p:spPr>
          <a:xfrm>
            <a:off x="4777585" y="7250757"/>
            <a:ext cx="1093707" cy="3185301"/>
          </a:xfrm>
          <a:prstGeom prst="flowChartInputOutput">
            <a:avLst/>
          </a:prstGeom>
          <a:noFill/>
        </p:spPr>
      </p:pic>
      <p:pic>
        <p:nvPicPr>
          <p:cNvPr id="26" name="图片 2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7" t="7842" r="60862" b="1102"/>
          <a:stretch/>
        </p:blipFill>
        <p:spPr>
          <a:xfrm>
            <a:off x="3808745" y="7456971"/>
            <a:ext cx="1093707" cy="3852042"/>
          </a:xfrm>
          <a:prstGeom prst="flowChartInputOutput">
            <a:avLst/>
          </a:prstGeom>
          <a:noFill/>
        </p:spPr>
      </p:pic>
      <p:pic>
        <p:nvPicPr>
          <p:cNvPr id="27" name="图片 2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8" t="17028" r="67931" b="-17028"/>
          <a:stretch/>
        </p:blipFill>
        <p:spPr>
          <a:xfrm>
            <a:off x="2873946" y="7895779"/>
            <a:ext cx="1093707" cy="3620520"/>
          </a:xfrm>
          <a:prstGeom prst="flowChartInputOutput">
            <a:avLst/>
          </a:prstGeom>
          <a:noFill/>
        </p:spPr>
      </p:pic>
      <p:pic>
        <p:nvPicPr>
          <p:cNvPr id="105" name="图片 104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6" t="9085" r="89913" b="-9085"/>
          <a:stretch/>
        </p:blipFill>
        <p:spPr>
          <a:xfrm>
            <a:off x="-983197" y="7895779"/>
            <a:ext cx="1093707" cy="4230414"/>
          </a:xfrm>
          <a:prstGeom prst="flowChartInputOutput">
            <a:avLst/>
          </a:prstGeom>
          <a:noFill/>
        </p:spPr>
      </p:pic>
      <p:pic>
        <p:nvPicPr>
          <p:cNvPr id="106" name="图片 105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6" t="-5491" r="83103" b="5491"/>
          <a:stretch/>
        </p:blipFill>
        <p:spPr>
          <a:xfrm>
            <a:off x="321246" y="7149208"/>
            <a:ext cx="1093707" cy="4094450"/>
          </a:xfrm>
          <a:prstGeom prst="flowChartInputOutput">
            <a:avLst/>
          </a:prstGeom>
          <a:noFill/>
        </p:spPr>
      </p:pic>
      <p:pic>
        <p:nvPicPr>
          <p:cNvPr id="107" name="图片 10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10" t="1123" r="75259" b="-1123"/>
          <a:stretch/>
        </p:blipFill>
        <p:spPr>
          <a:xfrm>
            <a:off x="1436549" y="7372047"/>
            <a:ext cx="1093707" cy="4679094"/>
          </a:xfrm>
          <a:prstGeom prst="flowChartInputOutput">
            <a:avLst/>
          </a:prstGeom>
          <a:noFill/>
        </p:spPr>
      </p:pic>
      <p:sp>
        <p:nvSpPr>
          <p:cNvPr id="108" name="文本框 107"/>
          <p:cNvSpPr txBox="1"/>
          <p:nvPr/>
        </p:nvSpPr>
        <p:spPr>
          <a:xfrm>
            <a:off x="585684" y="5342795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587474" y="467965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516683" y="5313448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43485" y="5151620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423820" y="4964212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-5-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374063" y="4165174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14663" y="5139069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177723" y="504572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-8-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99185" y="490177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14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045309" y="4199315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-10-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927756" y="4774918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-11-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915200" y="4561244"/>
            <a:ext cx="550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-12-</a:t>
            </a:r>
            <a:endParaRPr lang="zh-CN" altLang="en-US" sz="14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9646524" y="1426183"/>
            <a:ext cx="2455854" cy="4691582"/>
          </a:xfrm>
          <a:prstGeom prst="parallelogram">
            <a:avLst>
              <a:gd name="adj" fmla="val 1464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294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00"/>
      </a:hlink>
      <a:folHlink>
        <a:srgbClr val="FFFFF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55" row="8">
    <wetp:webextensionref xmlns:r="http://schemas.openxmlformats.org/officeDocument/2006/relationships" r:id="rId1"/>
  </wetp:taskpane>
  <wetp:taskpane dockstate="right" visibility="0" width="455" row="9">
    <wetp:webextensionref xmlns:r="http://schemas.openxmlformats.org/officeDocument/2006/relationships" r:id="rId2"/>
  </wetp:taskpane>
  <wetp:taskpane dockstate="right" visibility="0" width="455" row="8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F01F486A-55DB-45A6-9D81-4AA6EEF5E8F3}">
  <we:reference id="wa104380121" version="2.0.0.0" store="zh-CN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8D700479-2BF6-41F2-9C92-44802B133A60}">
  <we:reference id="wa104380162" version="1.0.1.0" store="zh-CN" storeType="OMEX"/>
  <we:alternateReferences>
    <we:reference id="wa104380162" version="1.0.1.0" store="wa104380162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5282BFE2-CE36-4F9A-AC05-B20DC27806EB}">
  <we:reference id="wa104038830" version="1.0.0.3" store="zh-CN" storeType="OMEX"/>
  <we:alternateReferences>
    <we:reference id="wa104038830" version="1.0.0.3" store="wa10403883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TM04033917[[fn=柏林]]</Template>
  <TotalTime>1940</TotalTime>
  <Words>240</Words>
  <Application>Microsoft Office PowerPoint</Application>
  <PresentationFormat>宽屏</PresentationFormat>
  <Paragraphs>120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致敬我的毕业答辩</dc:title>
  <dc:creator>yugaohe@163.com</dc:creator>
  <cp:lastModifiedBy>HP</cp:lastModifiedBy>
  <cp:revision>145</cp:revision>
  <dcterms:created xsi:type="dcterms:W3CDTF">2018-07-11T15:41:56Z</dcterms:created>
  <dcterms:modified xsi:type="dcterms:W3CDTF">2019-03-14T02:53:48Z</dcterms:modified>
</cp:coreProperties>
</file>

<file path=docProps/thumbnail.jpeg>
</file>